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6"/>
  </p:notesMasterIdLst>
  <p:sldIdLst>
    <p:sldId id="256" r:id="rId5"/>
    <p:sldId id="357" r:id="rId6"/>
    <p:sldId id="539" r:id="rId7"/>
    <p:sldId id="540" r:id="rId8"/>
    <p:sldId id="541" r:id="rId9"/>
    <p:sldId id="507" r:id="rId10"/>
    <p:sldId id="286" r:id="rId11"/>
    <p:sldId id="546" r:id="rId12"/>
    <p:sldId id="392" r:id="rId13"/>
    <p:sldId id="542" r:id="rId14"/>
    <p:sldId id="543" r:id="rId15"/>
    <p:sldId id="547" r:id="rId16"/>
    <p:sldId id="312" r:id="rId17"/>
    <p:sldId id="548" r:id="rId18"/>
    <p:sldId id="538" r:id="rId19"/>
    <p:sldId id="273" r:id="rId20"/>
    <p:sldId id="378" r:id="rId21"/>
    <p:sldId id="381" r:id="rId22"/>
    <p:sldId id="379" r:id="rId23"/>
    <p:sldId id="382" r:id="rId24"/>
    <p:sldId id="544" r:id="rId25"/>
    <p:sldId id="295" r:id="rId26"/>
    <p:sldId id="289" r:id="rId27"/>
    <p:sldId id="290" r:id="rId28"/>
    <p:sldId id="275" r:id="rId29"/>
    <p:sldId id="308" r:id="rId30"/>
    <p:sldId id="276" r:id="rId31"/>
    <p:sldId id="389" r:id="rId32"/>
    <p:sldId id="288" r:id="rId33"/>
    <p:sldId id="311" r:id="rId34"/>
    <p:sldId id="375" r:id="rId3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D4D"/>
    <a:srgbClr val="DAD8CE"/>
    <a:srgbClr val="89813D"/>
    <a:srgbClr val="DEDFD1"/>
    <a:srgbClr val="9EA149"/>
    <a:srgbClr val="E1E3D4"/>
    <a:srgbClr val="A4B35B"/>
    <a:srgbClr val="A4B31F"/>
    <a:srgbClr val="E2E7D7"/>
    <a:srgbClr val="A7BE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9DD799-9174-4E8F-8EFF-7777160C94D1}" v="42" dt="2020-04-06T18:25:28.8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Giancola" userId="840f06c8-ed8f-4187-abd6-1d70acc266a9" providerId="ADAL" clId="{929DD799-9174-4E8F-8EFF-7777160C94D1}"/>
    <pc:docChg chg="undo custSel addSld delSld modSld">
      <pc:chgData name="Matt Giancola" userId="840f06c8-ed8f-4187-abd6-1d70acc266a9" providerId="ADAL" clId="{929DD799-9174-4E8F-8EFF-7777160C94D1}" dt="2020-04-06T18:25:33.544" v="1982" actId="1076"/>
      <pc:docMkLst>
        <pc:docMk/>
      </pc:docMkLst>
      <pc:sldChg chg="modSp">
        <pc:chgData name="Matt Giancola" userId="840f06c8-ed8f-4187-abd6-1d70acc266a9" providerId="ADAL" clId="{929DD799-9174-4E8F-8EFF-7777160C94D1}" dt="2020-04-01T20:12:18.973" v="41" actId="20577"/>
        <pc:sldMkLst>
          <pc:docMk/>
          <pc:sldMk cId="436754869" sldId="256"/>
        </pc:sldMkLst>
        <pc:spChg chg="mod">
          <ac:chgData name="Matt Giancola" userId="840f06c8-ed8f-4187-abd6-1d70acc266a9" providerId="ADAL" clId="{929DD799-9174-4E8F-8EFF-7777160C94D1}" dt="2020-04-01T20:12:18.973" v="41" actId="20577"/>
          <ac:spMkLst>
            <pc:docMk/>
            <pc:sldMk cId="436754869" sldId="256"/>
            <ac:spMk id="5" creationId="{00000000-0000-0000-0000-000000000000}"/>
          </ac:spMkLst>
        </pc:spChg>
      </pc:sldChg>
      <pc:sldChg chg="modSp">
        <pc:chgData name="Matt Giancola" userId="840f06c8-ed8f-4187-abd6-1d70acc266a9" providerId="ADAL" clId="{929DD799-9174-4E8F-8EFF-7777160C94D1}" dt="2020-04-01T21:35:33.334" v="1074" actId="20577"/>
        <pc:sldMkLst>
          <pc:docMk/>
          <pc:sldMk cId="2783415038" sldId="273"/>
        </pc:sldMkLst>
        <pc:spChg chg="mod">
          <ac:chgData name="Matt Giancola" userId="840f06c8-ed8f-4187-abd6-1d70acc266a9" providerId="ADAL" clId="{929DD799-9174-4E8F-8EFF-7777160C94D1}" dt="2020-04-01T21:35:33.334" v="1074" actId="20577"/>
          <ac:spMkLst>
            <pc:docMk/>
            <pc:sldMk cId="2783415038" sldId="273"/>
            <ac:spMk id="13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1:35:27.218" v="1060" actId="20577"/>
          <ac:graphicFrameMkLst>
            <pc:docMk/>
            <pc:sldMk cId="2783415038" sldId="273"/>
            <ac:graphicFrameMk id="10" creationId="{94DFE450-36EC-483C-8872-3E63C4245C37}"/>
          </ac:graphicFrameMkLst>
        </pc:graphicFrameChg>
      </pc:sldChg>
      <pc:sldChg chg="modSp">
        <pc:chgData name="Matt Giancola" userId="840f06c8-ed8f-4187-abd6-1d70acc266a9" providerId="ADAL" clId="{929DD799-9174-4E8F-8EFF-7777160C94D1}" dt="2020-04-01T21:47:01.810" v="1327" actId="20577"/>
        <pc:sldMkLst>
          <pc:docMk/>
          <pc:sldMk cId="3123408771" sldId="275"/>
        </pc:sldMkLst>
        <pc:spChg chg="mod">
          <ac:chgData name="Matt Giancola" userId="840f06c8-ed8f-4187-abd6-1d70acc266a9" providerId="ADAL" clId="{929DD799-9174-4E8F-8EFF-7777160C94D1}" dt="2020-04-01T21:47:01.810" v="1327" actId="20577"/>
          <ac:spMkLst>
            <pc:docMk/>
            <pc:sldMk cId="3123408771" sldId="275"/>
            <ac:spMk id="14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1:45:44.683" v="1309" actId="20577"/>
          <ac:graphicFrameMkLst>
            <pc:docMk/>
            <pc:sldMk cId="3123408771" sldId="275"/>
            <ac:graphicFrameMk id="15" creationId="{94DFE450-36EC-483C-8872-3E63C4245C37}"/>
          </ac:graphicFrameMkLst>
        </pc:graphicFrameChg>
      </pc:sldChg>
      <pc:sldChg chg="addSp delSp modSp">
        <pc:chgData name="Matt Giancola" userId="840f06c8-ed8f-4187-abd6-1d70acc266a9" providerId="ADAL" clId="{929DD799-9174-4E8F-8EFF-7777160C94D1}" dt="2020-04-06T18:25:33.544" v="1982" actId="1076"/>
        <pc:sldMkLst>
          <pc:docMk/>
          <pc:sldMk cId="2013021661" sldId="276"/>
        </pc:sldMkLst>
        <pc:spChg chg="mod">
          <ac:chgData name="Matt Giancola" userId="840f06c8-ed8f-4187-abd6-1d70acc266a9" providerId="ADAL" clId="{929DD799-9174-4E8F-8EFF-7777160C94D1}" dt="2020-04-01T21:51:38.626" v="1445" actId="20577"/>
          <ac:spMkLst>
            <pc:docMk/>
            <pc:sldMk cId="2013021661" sldId="276"/>
            <ac:spMk id="14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2:16:50.141" v="1733" actId="122"/>
          <ac:graphicFrameMkLst>
            <pc:docMk/>
            <pc:sldMk cId="2013021661" sldId="276"/>
            <ac:graphicFrameMk id="3" creationId="{74836024-C748-421A-B97C-0A3F5C2A2221}"/>
          </ac:graphicFrameMkLst>
        </pc:graphicFrameChg>
        <pc:picChg chg="add mod">
          <ac:chgData name="Matt Giancola" userId="840f06c8-ed8f-4187-abd6-1d70acc266a9" providerId="ADAL" clId="{929DD799-9174-4E8F-8EFF-7777160C94D1}" dt="2020-04-06T18:25:33.544" v="1982" actId="1076"/>
          <ac:picMkLst>
            <pc:docMk/>
            <pc:sldMk cId="2013021661" sldId="276"/>
            <ac:picMk id="5" creationId="{2288977E-454B-49A0-84A1-6DD251214514}"/>
          </ac:picMkLst>
        </pc:picChg>
        <pc:picChg chg="del">
          <ac:chgData name="Matt Giancola" userId="840f06c8-ed8f-4187-abd6-1d70acc266a9" providerId="ADAL" clId="{929DD799-9174-4E8F-8EFF-7777160C94D1}" dt="2020-04-01T22:16:52.769" v="1734" actId="478"/>
          <ac:picMkLst>
            <pc:docMk/>
            <pc:sldMk cId="2013021661" sldId="276"/>
            <ac:picMk id="5" creationId="{E28DB766-13A6-4847-8824-EBB9A85E02BD}"/>
          </ac:picMkLst>
        </pc:picChg>
      </pc:sldChg>
      <pc:sldChg chg="modSp">
        <pc:chgData name="Matt Giancola" userId="840f06c8-ed8f-4187-abd6-1d70acc266a9" providerId="ADAL" clId="{929DD799-9174-4E8F-8EFF-7777160C94D1}" dt="2020-04-01T20:28:31.988" v="836" actId="20577"/>
        <pc:sldMkLst>
          <pc:docMk/>
          <pc:sldMk cId="2493718725" sldId="286"/>
        </pc:sldMkLst>
        <pc:spChg chg="mod">
          <ac:chgData name="Matt Giancola" userId="840f06c8-ed8f-4187-abd6-1d70acc266a9" providerId="ADAL" clId="{929DD799-9174-4E8F-8EFF-7777160C94D1}" dt="2020-04-01T20:28:31.988" v="836" actId="20577"/>
          <ac:spMkLst>
            <pc:docMk/>
            <pc:sldMk cId="2493718725" sldId="286"/>
            <ac:spMk id="5" creationId="{00000000-0000-0000-0000-000000000000}"/>
          </ac:spMkLst>
        </pc:spChg>
      </pc:sldChg>
      <pc:sldChg chg="modSp">
        <pc:chgData name="Matt Giancola" userId="840f06c8-ed8f-4187-abd6-1d70acc266a9" providerId="ADAL" clId="{929DD799-9174-4E8F-8EFF-7777160C94D1}" dt="2020-04-01T21:57:25.771" v="1633" actId="20577"/>
        <pc:sldMkLst>
          <pc:docMk/>
          <pc:sldMk cId="3164523036" sldId="288"/>
        </pc:sldMkLst>
        <pc:spChg chg="mod">
          <ac:chgData name="Matt Giancola" userId="840f06c8-ed8f-4187-abd6-1d70acc266a9" providerId="ADAL" clId="{929DD799-9174-4E8F-8EFF-7777160C94D1}" dt="2020-04-01T21:57:05.094" v="1613" actId="20577"/>
          <ac:spMkLst>
            <pc:docMk/>
            <pc:sldMk cId="3164523036" sldId="288"/>
            <ac:spMk id="8" creationId="{7E743179-32B4-4733-AE6D-198E7B968231}"/>
          </ac:spMkLst>
        </pc:spChg>
        <pc:spChg chg="mod">
          <ac:chgData name="Matt Giancola" userId="840f06c8-ed8f-4187-abd6-1d70acc266a9" providerId="ADAL" clId="{929DD799-9174-4E8F-8EFF-7777160C94D1}" dt="2020-04-01T21:56:40.227" v="1609" actId="20577"/>
          <ac:spMkLst>
            <pc:docMk/>
            <pc:sldMk cId="3164523036" sldId="288"/>
            <ac:spMk id="9" creationId="{9A9B8B10-1519-433F-A592-D1325F852DEA}"/>
          </ac:spMkLst>
        </pc:spChg>
        <pc:spChg chg="mod">
          <ac:chgData name="Matt Giancola" userId="840f06c8-ed8f-4187-abd6-1d70acc266a9" providerId="ADAL" clId="{929DD799-9174-4E8F-8EFF-7777160C94D1}" dt="2020-04-01T21:57:25.771" v="1633" actId="20577"/>
          <ac:spMkLst>
            <pc:docMk/>
            <pc:sldMk cId="3164523036" sldId="288"/>
            <ac:spMk id="14" creationId="{789B21A8-1DDA-4088-9EED-3D440D136289}"/>
          </ac:spMkLst>
        </pc:spChg>
        <pc:spChg chg="mod">
          <ac:chgData name="Matt Giancola" userId="840f06c8-ed8f-4187-abd6-1d70acc266a9" providerId="ADAL" clId="{929DD799-9174-4E8F-8EFF-7777160C94D1}" dt="2020-04-01T21:57:20.891" v="1619" actId="20577"/>
          <ac:spMkLst>
            <pc:docMk/>
            <pc:sldMk cId="3164523036" sldId="288"/>
            <ac:spMk id="28" creationId="{45F348EF-A354-4C74-907C-74119212109B}"/>
          </ac:spMkLst>
        </pc:spChg>
      </pc:sldChg>
      <pc:sldChg chg="addSp delSp modSp add mod">
        <pc:chgData name="Matt Giancola" userId="840f06c8-ed8f-4187-abd6-1d70acc266a9" providerId="ADAL" clId="{929DD799-9174-4E8F-8EFF-7777160C94D1}" dt="2020-04-01T22:24:30.582" v="1967" actId="1076"/>
        <pc:sldMkLst>
          <pc:docMk/>
          <pc:sldMk cId="2889402634" sldId="289"/>
        </pc:sldMkLst>
        <pc:spChg chg="mod">
          <ac:chgData name="Matt Giancola" userId="840f06c8-ed8f-4187-abd6-1d70acc266a9" providerId="ADAL" clId="{929DD799-9174-4E8F-8EFF-7777160C94D1}" dt="2020-04-01T22:20:20.234" v="1754" actId="20577"/>
          <ac:spMkLst>
            <pc:docMk/>
            <pc:sldMk cId="2889402634" sldId="289"/>
            <ac:spMk id="14" creationId="{789B21A8-1DDA-4088-9EED-3D440D136289}"/>
          </ac:spMkLst>
        </pc:spChg>
        <pc:graphicFrameChg chg="add mod">
          <ac:chgData name="Matt Giancola" userId="840f06c8-ed8f-4187-abd6-1d70acc266a9" providerId="ADAL" clId="{929DD799-9174-4E8F-8EFF-7777160C94D1}" dt="2020-04-01T22:24:30.582" v="1967" actId="1076"/>
          <ac:graphicFrameMkLst>
            <pc:docMk/>
            <pc:sldMk cId="2889402634" sldId="289"/>
            <ac:graphicFrameMk id="8" creationId="{AC6853DA-2DF1-49BE-8A38-CAE45FB10E6E}"/>
          </ac:graphicFrameMkLst>
        </pc:graphicFrameChg>
        <pc:graphicFrameChg chg="del">
          <ac:chgData name="Matt Giancola" userId="840f06c8-ed8f-4187-abd6-1d70acc266a9" providerId="ADAL" clId="{929DD799-9174-4E8F-8EFF-7777160C94D1}" dt="2020-04-01T22:24:27.057" v="1964" actId="478"/>
          <ac:graphicFrameMkLst>
            <pc:docMk/>
            <pc:sldMk cId="2889402634" sldId="289"/>
            <ac:graphicFrameMk id="10" creationId="{AC6853DA-2DF1-49BE-8A38-CAE45FB10E6E}"/>
          </ac:graphicFrameMkLst>
        </pc:graphicFrameChg>
        <pc:graphicFrameChg chg="modGraphic">
          <ac:chgData name="Matt Giancola" userId="840f06c8-ed8f-4187-abd6-1d70acc266a9" providerId="ADAL" clId="{929DD799-9174-4E8F-8EFF-7777160C94D1}" dt="2020-04-01T22:21:26.920" v="1816" actId="20577"/>
          <ac:graphicFrameMkLst>
            <pc:docMk/>
            <pc:sldMk cId="2889402634" sldId="289"/>
            <ac:graphicFrameMk id="11" creationId="{BE29C277-578B-4853-B65D-99A50076733C}"/>
          </ac:graphicFrameMkLst>
        </pc:graphicFrameChg>
      </pc:sldChg>
      <pc:sldChg chg="addSp delSp modSp mod">
        <pc:chgData name="Matt Giancola" userId="840f06c8-ed8f-4187-abd6-1d70acc266a9" providerId="ADAL" clId="{929DD799-9174-4E8F-8EFF-7777160C94D1}" dt="2020-04-01T22:24:56.689" v="1973" actId="1076"/>
        <pc:sldMkLst>
          <pc:docMk/>
          <pc:sldMk cId="1759474460" sldId="290"/>
        </pc:sldMkLst>
        <pc:spChg chg="mod">
          <ac:chgData name="Matt Giancola" userId="840f06c8-ed8f-4187-abd6-1d70acc266a9" providerId="ADAL" clId="{929DD799-9174-4E8F-8EFF-7777160C94D1}" dt="2020-04-01T22:22:00.689" v="1835" actId="20577"/>
          <ac:spMkLst>
            <pc:docMk/>
            <pc:sldMk cId="1759474460" sldId="290"/>
            <ac:spMk id="14" creationId="{789B21A8-1DDA-4088-9EED-3D440D136289}"/>
          </ac:spMkLst>
        </pc:spChg>
        <pc:graphicFrameChg chg="del">
          <ac:chgData name="Matt Giancola" userId="840f06c8-ed8f-4187-abd6-1d70acc266a9" providerId="ADAL" clId="{929DD799-9174-4E8F-8EFF-7777160C94D1}" dt="2020-04-01T22:24:46.095" v="1968" actId="478"/>
          <ac:graphicFrameMkLst>
            <pc:docMk/>
            <pc:sldMk cId="1759474460" sldId="290"/>
            <ac:graphicFrameMk id="8" creationId="{C65FBC44-52DF-4D7D-868C-B17B0479A37F}"/>
          </ac:graphicFrameMkLst>
        </pc:graphicFrameChg>
        <pc:graphicFrameChg chg="add mod">
          <ac:chgData name="Matt Giancola" userId="840f06c8-ed8f-4187-abd6-1d70acc266a9" providerId="ADAL" clId="{929DD799-9174-4E8F-8EFF-7777160C94D1}" dt="2020-04-01T22:24:56.689" v="1973" actId="1076"/>
          <ac:graphicFrameMkLst>
            <pc:docMk/>
            <pc:sldMk cId="1759474460" sldId="290"/>
            <ac:graphicFrameMk id="9" creationId="{C65FBC44-52DF-4D7D-868C-B17B0479A37F}"/>
          </ac:graphicFrameMkLst>
        </pc:graphicFrameChg>
        <pc:graphicFrameChg chg="modGraphic">
          <ac:chgData name="Matt Giancola" userId="840f06c8-ed8f-4187-abd6-1d70acc266a9" providerId="ADAL" clId="{929DD799-9174-4E8F-8EFF-7777160C94D1}" dt="2020-04-01T22:24:13.223" v="1963" actId="20577"/>
          <ac:graphicFrameMkLst>
            <pc:docMk/>
            <pc:sldMk cId="1759474460" sldId="290"/>
            <ac:graphicFrameMk id="11" creationId="{BE29C277-578B-4853-B65D-99A50076733C}"/>
          </ac:graphicFrameMkLst>
        </pc:graphicFrameChg>
      </pc:sldChg>
      <pc:sldChg chg="addSp delSp modSp mod">
        <pc:chgData name="Matt Giancola" userId="840f06c8-ed8f-4187-abd6-1d70acc266a9" providerId="ADAL" clId="{929DD799-9174-4E8F-8EFF-7777160C94D1}" dt="2020-04-01T22:16:02.076" v="1731" actId="14100"/>
        <pc:sldMkLst>
          <pc:docMk/>
          <pc:sldMk cId="934484279" sldId="295"/>
        </pc:sldMkLst>
        <pc:spChg chg="mod">
          <ac:chgData name="Matt Giancola" userId="840f06c8-ed8f-4187-abd6-1d70acc266a9" providerId="ADAL" clId="{929DD799-9174-4E8F-8EFF-7777160C94D1}" dt="2020-04-01T21:44:42.479" v="1293" actId="20577"/>
          <ac:spMkLst>
            <pc:docMk/>
            <pc:sldMk cId="934484279" sldId="295"/>
            <ac:spMk id="14" creationId="{789B21A8-1DDA-4088-9EED-3D440D136289}"/>
          </ac:spMkLst>
        </pc:spChg>
        <pc:graphicFrameChg chg="add mod">
          <ac:chgData name="Matt Giancola" userId="840f06c8-ed8f-4187-abd6-1d70acc266a9" providerId="ADAL" clId="{929DD799-9174-4E8F-8EFF-7777160C94D1}" dt="2020-04-01T22:16:02.076" v="1731" actId="14100"/>
          <ac:graphicFrameMkLst>
            <pc:docMk/>
            <pc:sldMk cId="934484279" sldId="295"/>
            <ac:graphicFrameMk id="9" creationId="{EC078D93-C76F-4403-B105-6E0E00E9915D}"/>
          </ac:graphicFrameMkLst>
        </pc:graphicFrameChg>
        <pc:graphicFrameChg chg="modGraphic">
          <ac:chgData name="Matt Giancola" userId="840f06c8-ed8f-4187-abd6-1d70acc266a9" providerId="ADAL" clId="{929DD799-9174-4E8F-8EFF-7777160C94D1}" dt="2020-04-01T21:44:32.171" v="1279" actId="20577"/>
          <ac:graphicFrameMkLst>
            <pc:docMk/>
            <pc:sldMk cId="934484279" sldId="295"/>
            <ac:graphicFrameMk id="10" creationId="{94DFE450-36EC-483C-8872-3E63C4245C37}"/>
          </ac:graphicFrameMkLst>
        </pc:graphicFrameChg>
        <pc:graphicFrameChg chg="del">
          <ac:chgData name="Matt Giancola" userId="840f06c8-ed8f-4187-abd6-1d70acc266a9" providerId="ADAL" clId="{929DD799-9174-4E8F-8EFF-7777160C94D1}" dt="2020-04-01T22:15:52.029" v="1727" actId="478"/>
          <ac:graphicFrameMkLst>
            <pc:docMk/>
            <pc:sldMk cId="934484279" sldId="295"/>
            <ac:graphicFrameMk id="11" creationId="{EC078D93-C76F-4403-B105-6E0E00E9915D}"/>
          </ac:graphicFrameMkLst>
        </pc:graphicFrameChg>
      </pc:sldChg>
      <pc:sldChg chg="addSp delSp modSp">
        <pc:chgData name="Matt Giancola" userId="840f06c8-ed8f-4187-abd6-1d70acc266a9" providerId="ADAL" clId="{929DD799-9174-4E8F-8EFF-7777160C94D1}" dt="2020-04-06T18:24:48.391" v="1979" actId="1076"/>
        <pc:sldMkLst>
          <pc:docMk/>
          <pc:sldMk cId="710483416" sldId="308"/>
        </pc:sldMkLst>
        <pc:spChg chg="mod">
          <ac:chgData name="Matt Giancola" userId="840f06c8-ed8f-4187-abd6-1d70acc266a9" providerId="ADAL" clId="{929DD799-9174-4E8F-8EFF-7777160C94D1}" dt="2020-04-01T21:48:25.263" v="1391" actId="20577"/>
          <ac:spMkLst>
            <pc:docMk/>
            <pc:sldMk cId="710483416" sldId="308"/>
            <ac:spMk id="14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1:48:16.712" v="1377" actId="20577"/>
          <ac:graphicFrameMkLst>
            <pc:docMk/>
            <pc:sldMk cId="710483416" sldId="308"/>
            <ac:graphicFrameMk id="10" creationId="{CA21B209-A2B3-4D61-83C5-654FD98851A8}"/>
          </ac:graphicFrameMkLst>
        </pc:graphicFrameChg>
        <pc:picChg chg="add mod">
          <ac:chgData name="Matt Giancola" userId="840f06c8-ed8f-4187-abd6-1d70acc266a9" providerId="ADAL" clId="{929DD799-9174-4E8F-8EFF-7777160C94D1}" dt="2020-04-06T18:24:48.391" v="1979" actId="1076"/>
          <ac:picMkLst>
            <pc:docMk/>
            <pc:sldMk cId="710483416" sldId="308"/>
            <ac:picMk id="2" creationId="{3D0688DB-5CE5-4024-80A5-486CF5E6F61C}"/>
          </ac:picMkLst>
        </pc:picChg>
        <pc:picChg chg="del">
          <ac:chgData name="Matt Giancola" userId="840f06c8-ed8f-4187-abd6-1d70acc266a9" providerId="ADAL" clId="{929DD799-9174-4E8F-8EFF-7777160C94D1}" dt="2020-04-01T22:16:40.296" v="1732" actId="478"/>
          <ac:picMkLst>
            <pc:docMk/>
            <pc:sldMk cId="710483416" sldId="308"/>
            <ac:picMk id="11" creationId="{239DF8BA-D2BE-4AEE-9BD9-1F7B97EC539E}"/>
          </ac:picMkLst>
        </pc:picChg>
      </pc:sldChg>
      <pc:sldChg chg="modSp">
        <pc:chgData name="Matt Giancola" userId="840f06c8-ed8f-4187-abd6-1d70acc266a9" providerId="ADAL" clId="{929DD799-9174-4E8F-8EFF-7777160C94D1}" dt="2020-04-01T22:12:00.272" v="1670" actId="20577"/>
        <pc:sldMkLst>
          <pc:docMk/>
          <pc:sldMk cId="1358299002" sldId="311"/>
        </pc:sldMkLst>
        <pc:spChg chg="mod">
          <ac:chgData name="Matt Giancola" userId="840f06c8-ed8f-4187-abd6-1d70acc266a9" providerId="ADAL" clId="{929DD799-9174-4E8F-8EFF-7777160C94D1}" dt="2020-04-01T22:12:00.272" v="1670" actId="20577"/>
          <ac:spMkLst>
            <pc:docMk/>
            <pc:sldMk cId="1358299002" sldId="311"/>
            <ac:spMk id="13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2:11:34.940" v="1645" actId="20577"/>
          <ac:graphicFrameMkLst>
            <pc:docMk/>
            <pc:sldMk cId="1358299002" sldId="311"/>
            <ac:graphicFrameMk id="8" creationId="{106F89A3-E291-42A6-8906-1B08F96E780C}"/>
          </ac:graphicFrameMkLst>
        </pc:graphicFrameChg>
        <pc:graphicFrameChg chg="modGraphic">
          <ac:chgData name="Matt Giancola" userId="840f06c8-ed8f-4187-abd6-1d70acc266a9" providerId="ADAL" clId="{929DD799-9174-4E8F-8EFF-7777160C94D1}" dt="2020-04-01T22:11:53.352" v="1656" actId="20577"/>
          <ac:graphicFrameMkLst>
            <pc:docMk/>
            <pc:sldMk cId="1358299002" sldId="311"/>
            <ac:graphicFrameMk id="10" creationId="{9932EC11-BF04-4D28-9C50-B264DBB7347E}"/>
          </ac:graphicFrameMkLst>
        </pc:graphicFrameChg>
      </pc:sldChg>
      <pc:sldChg chg="modSp">
        <pc:chgData name="Matt Giancola" userId="840f06c8-ed8f-4187-abd6-1d70acc266a9" providerId="ADAL" clId="{929DD799-9174-4E8F-8EFF-7777160C94D1}" dt="2020-04-01T20:34:04.112" v="910" actId="6549"/>
        <pc:sldMkLst>
          <pc:docMk/>
          <pc:sldMk cId="1521750096" sldId="312"/>
        </pc:sldMkLst>
        <pc:spChg chg="mod">
          <ac:chgData name="Matt Giancola" userId="840f06c8-ed8f-4187-abd6-1d70acc266a9" providerId="ADAL" clId="{929DD799-9174-4E8F-8EFF-7777160C94D1}" dt="2020-04-01T20:34:04.112" v="910" actId="6549"/>
          <ac:spMkLst>
            <pc:docMk/>
            <pc:sldMk cId="1521750096" sldId="312"/>
            <ac:spMk id="5" creationId="{00000000-0000-0000-0000-000000000000}"/>
          </ac:spMkLst>
        </pc:spChg>
      </pc:sldChg>
      <pc:sldChg chg="modSp">
        <pc:chgData name="Matt Giancola" userId="840f06c8-ed8f-4187-abd6-1d70acc266a9" providerId="ADAL" clId="{929DD799-9174-4E8F-8EFF-7777160C94D1}" dt="2020-04-01T22:14:38.030" v="1720" actId="1076"/>
        <pc:sldMkLst>
          <pc:docMk/>
          <pc:sldMk cId="3982391851" sldId="357"/>
        </pc:sldMkLst>
        <pc:spChg chg="mod">
          <ac:chgData name="Matt Giancola" userId="840f06c8-ed8f-4187-abd6-1d70acc266a9" providerId="ADAL" clId="{929DD799-9174-4E8F-8EFF-7777160C94D1}" dt="2020-04-01T22:14:38.030" v="1720" actId="1076"/>
          <ac:spMkLst>
            <pc:docMk/>
            <pc:sldMk cId="3982391851" sldId="357"/>
            <ac:spMk id="8" creationId="{B39D3FF3-6362-4DCB-B9ED-6D99C3E4869E}"/>
          </ac:spMkLst>
        </pc:spChg>
        <pc:spChg chg="mod">
          <ac:chgData name="Matt Giancola" userId="840f06c8-ed8f-4187-abd6-1d70acc266a9" providerId="ADAL" clId="{929DD799-9174-4E8F-8EFF-7777160C94D1}" dt="2020-04-01T20:15:49.947" v="174" actId="20577"/>
          <ac:spMkLst>
            <pc:docMk/>
            <pc:sldMk cId="3982391851" sldId="357"/>
            <ac:spMk id="9" creationId="{9A317196-7A3B-4278-B2FC-02E64EC8DDB7}"/>
          </ac:spMkLst>
        </pc:spChg>
      </pc:sldChg>
      <pc:sldChg chg="modSp">
        <pc:chgData name="Matt Giancola" userId="840f06c8-ed8f-4187-abd6-1d70acc266a9" providerId="ADAL" clId="{929DD799-9174-4E8F-8EFF-7777160C94D1}" dt="2020-04-01T22:13:00.356" v="1708" actId="20577"/>
        <pc:sldMkLst>
          <pc:docMk/>
          <pc:sldMk cId="1274577431" sldId="375"/>
        </pc:sldMkLst>
        <pc:spChg chg="mod">
          <ac:chgData name="Matt Giancola" userId="840f06c8-ed8f-4187-abd6-1d70acc266a9" providerId="ADAL" clId="{929DD799-9174-4E8F-8EFF-7777160C94D1}" dt="2020-04-01T22:13:00.356" v="1708" actId="20577"/>
          <ac:spMkLst>
            <pc:docMk/>
            <pc:sldMk cId="1274577431" sldId="375"/>
            <ac:spMk id="13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0:21:20.017" v="627" actId="20577"/>
          <ac:graphicFrameMkLst>
            <pc:docMk/>
            <pc:sldMk cId="1274577431" sldId="375"/>
            <ac:graphicFrameMk id="7" creationId="{00F02CB2-3D6F-44E3-ADB5-8223559931B7}"/>
          </ac:graphicFrameMkLst>
        </pc:graphicFrameChg>
        <pc:graphicFrameChg chg="modGraphic">
          <ac:chgData name="Matt Giancola" userId="840f06c8-ed8f-4187-abd6-1d70acc266a9" providerId="ADAL" clId="{929DD799-9174-4E8F-8EFF-7777160C94D1}" dt="2020-04-01T22:12:50.269" v="1694" actId="20577"/>
          <ac:graphicFrameMkLst>
            <pc:docMk/>
            <pc:sldMk cId="1274577431" sldId="375"/>
            <ac:graphicFrameMk id="8" creationId="{106F89A3-E291-42A6-8906-1B08F96E780C}"/>
          </ac:graphicFrameMkLst>
        </pc:graphicFrameChg>
      </pc:sldChg>
      <pc:sldChg chg="modSp">
        <pc:chgData name="Matt Giancola" userId="840f06c8-ed8f-4187-abd6-1d70acc266a9" providerId="ADAL" clId="{929DD799-9174-4E8F-8EFF-7777160C94D1}" dt="2020-04-01T21:32:34.994" v="947" actId="20577"/>
        <pc:sldMkLst>
          <pc:docMk/>
          <pc:sldMk cId="1427844388" sldId="378"/>
        </pc:sldMkLst>
        <pc:spChg chg="mod">
          <ac:chgData name="Matt Giancola" userId="840f06c8-ed8f-4187-abd6-1d70acc266a9" providerId="ADAL" clId="{929DD799-9174-4E8F-8EFF-7777160C94D1}" dt="2020-04-01T21:32:34.994" v="947" actId="20577"/>
          <ac:spMkLst>
            <pc:docMk/>
            <pc:sldMk cId="1427844388" sldId="378"/>
            <ac:spMk id="13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1:32:27.156" v="933" actId="20577"/>
          <ac:graphicFrameMkLst>
            <pc:docMk/>
            <pc:sldMk cId="1427844388" sldId="378"/>
            <ac:graphicFrameMk id="10" creationId="{94DFE450-36EC-483C-8872-3E63C4245C37}"/>
          </ac:graphicFrameMkLst>
        </pc:graphicFrameChg>
      </pc:sldChg>
      <pc:sldChg chg="modSp">
        <pc:chgData name="Matt Giancola" userId="840f06c8-ed8f-4187-abd6-1d70acc266a9" providerId="ADAL" clId="{929DD799-9174-4E8F-8EFF-7777160C94D1}" dt="2020-04-01T21:33:49.481" v="1009" actId="20577"/>
        <pc:sldMkLst>
          <pc:docMk/>
          <pc:sldMk cId="709517114" sldId="379"/>
        </pc:sldMkLst>
        <pc:spChg chg="mod">
          <ac:chgData name="Matt Giancola" userId="840f06c8-ed8f-4187-abd6-1d70acc266a9" providerId="ADAL" clId="{929DD799-9174-4E8F-8EFF-7777160C94D1}" dt="2020-04-01T21:33:49.481" v="1009" actId="20577"/>
          <ac:spMkLst>
            <pc:docMk/>
            <pc:sldMk cId="709517114" sldId="379"/>
            <ac:spMk id="13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1:33:40.794" v="995" actId="20577"/>
          <ac:graphicFrameMkLst>
            <pc:docMk/>
            <pc:sldMk cId="709517114" sldId="379"/>
            <ac:graphicFrameMk id="10" creationId="{94DFE450-36EC-483C-8872-3E63C4245C37}"/>
          </ac:graphicFrameMkLst>
        </pc:graphicFrameChg>
      </pc:sldChg>
      <pc:sldChg chg="modSp">
        <pc:chgData name="Matt Giancola" userId="840f06c8-ed8f-4187-abd6-1d70acc266a9" providerId="ADAL" clId="{929DD799-9174-4E8F-8EFF-7777160C94D1}" dt="2020-04-01T21:34:54.074" v="1043" actId="20577"/>
        <pc:sldMkLst>
          <pc:docMk/>
          <pc:sldMk cId="2840221171" sldId="381"/>
        </pc:sldMkLst>
        <pc:spChg chg="mod">
          <ac:chgData name="Matt Giancola" userId="840f06c8-ed8f-4187-abd6-1d70acc266a9" providerId="ADAL" clId="{929DD799-9174-4E8F-8EFF-7777160C94D1}" dt="2020-04-01T21:33:08.325" v="982" actId="20577"/>
          <ac:spMkLst>
            <pc:docMk/>
            <pc:sldMk cId="2840221171" sldId="381"/>
            <ac:spMk id="13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1:34:54.074" v="1043" actId="20577"/>
          <ac:graphicFrameMkLst>
            <pc:docMk/>
            <pc:sldMk cId="2840221171" sldId="381"/>
            <ac:graphicFrameMk id="10" creationId="{94DFE450-36EC-483C-8872-3E63C4245C37}"/>
          </ac:graphicFrameMkLst>
        </pc:graphicFrameChg>
      </pc:sldChg>
      <pc:sldChg chg="modSp">
        <pc:chgData name="Matt Giancola" userId="840f06c8-ed8f-4187-abd6-1d70acc266a9" providerId="ADAL" clId="{929DD799-9174-4E8F-8EFF-7777160C94D1}" dt="2020-04-01T21:37:00.341" v="1120" actId="20577"/>
        <pc:sldMkLst>
          <pc:docMk/>
          <pc:sldMk cId="3883154336" sldId="382"/>
        </pc:sldMkLst>
        <pc:spChg chg="mod">
          <ac:chgData name="Matt Giancola" userId="840f06c8-ed8f-4187-abd6-1d70acc266a9" providerId="ADAL" clId="{929DD799-9174-4E8F-8EFF-7777160C94D1}" dt="2020-04-01T21:37:00.341" v="1120" actId="20577"/>
          <ac:spMkLst>
            <pc:docMk/>
            <pc:sldMk cId="3883154336" sldId="382"/>
            <ac:spMk id="2" creationId="{7296DD81-BB63-4924-BE0E-B7088E9A3DD6}"/>
          </ac:spMkLst>
        </pc:spChg>
        <pc:spChg chg="mod">
          <ac:chgData name="Matt Giancola" userId="840f06c8-ed8f-4187-abd6-1d70acc266a9" providerId="ADAL" clId="{929DD799-9174-4E8F-8EFF-7777160C94D1}" dt="2020-04-01T21:36:45.096" v="1110" actId="20577"/>
          <ac:spMkLst>
            <pc:docMk/>
            <pc:sldMk cId="3883154336" sldId="382"/>
            <ac:spMk id="13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1:36:36.340" v="1096" actId="20577"/>
          <ac:graphicFrameMkLst>
            <pc:docMk/>
            <pc:sldMk cId="3883154336" sldId="382"/>
            <ac:graphicFrameMk id="7" creationId="{EFB2376F-F6B6-46FF-90B1-D2F78C42DAC3}"/>
          </ac:graphicFrameMkLst>
        </pc:graphicFrameChg>
        <pc:graphicFrameChg chg="modGraphic">
          <ac:chgData name="Matt Giancola" userId="840f06c8-ed8f-4187-abd6-1d70acc266a9" providerId="ADAL" clId="{929DD799-9174-4E8F-8EFF-7777160C94D1}" dt="2020-04-01T21:36:18.051" v="1087" actId="20577"/>
          <ac:graphicFrameMkLst>
            <pc:docMk/>
            <pc:sldMk cId="3883154336" sldId="382"/>
            <ac:graphicFrameMk id="10" creationId="{94DFE450-36EC-483C-8872-3E63C4245C37}"/>
          </ac:graphicFrameMkLst>
        </pc:graphicFrameChg>
      </pc:sldChg>
      <pc:sldChg chg="addSp delSp modSp">
        <pc:chgData name="Matt Giancola" userId="840f06c8-ed8f-4187-abd6-1d70acc266a9" providerId="ADAL" clId="{929DD799-9174-4E8F-8EFF-7777160C94D1}" dt="2020-04-01T22:17:14.294" v="1736" actId="167"/>
        <pc:sldMkLst>
          <pc:docMk/>
          <pc:sldMk cId="2196312188" sldId="389"/>
        </pc:sldMkLst>
        <pc:spChg chg="mod ord">
          <ac:chgData name="Matt Giancola" userId="840f06c8-ed8f-4187-abd6-1d70acc266a9" providerId="ADAL" clId="{929DD799-9174-4E8F-8EFF-7777160C94D1}" dt="2020-04-01T22:17:14.294" v="1736" actId="167"/>
          <ac:spMkLst>
            <pc:docMk/>
            <pc:sldMk cId="2196312188" sldId="389"/>
            <ac:spMk id="9" creationId="{88CEFD5E-3407-4CC0-A562-908FAB6D671F}"/>
          </ac:spMkLst>
        </pc:spChg>
        <pc:spChg chg="mod">
          <ac:chgData name="Matt Giancola" userId="840f06c8-ed8f-4187-abd6-1d70acc266a9" providerId="ADAL" clId="{929DD799-9174-4E8F-8EFF-7777160C94D1}" dt="2020-04-01T21:54:31.581" v="1561" actId="20577"/>
          <ac:spMkLst>
            <pc:docMk/>
            <pc:sldMk cId="2196312188" sldId="389"/>
            <ac:spMk id="13" creationId="{789B21A8-1DDA-4088-9EED-3D440D136289}"/>
          </ac:spMkLst>
        </pc:spChg>
        <pc:graphicFrameChg chg="add del mod modGraphic">
          <ac:chgData name="Matt Giancola" userId="840f06c8-ed8f-4187-abd6-1d70acc266a9" providerId="ADAL" clId="{929DD799-9174-4E8F-8EFF-7777160C94D1}" dt="2020-04-01T21:54:25.899" v="1547" actId="20577"/>
          <ac:graphicFrameMkLst>
            <pc:docMk/>
            <pc:sldMk cId="2196312188" sldId="389"/>
            <ac:graphicFrameMk id="10" creationId="{94DFE450-36EC-483C-8872-3E63C4245C37}"/>
          </ac:graphicFrameMkLst>
        </pc:graphicFrameChg>
      </pc:sldChg>
      <pc:sldChg chg="modSp">
        <pc:chgData name="Matt Giancola" userId="840f06c8-ed8f-4187-abd6-1d70acc266a9" providerId="ADAL" clId="{929DD799-9174-4E8F-8EFF-7777160C94D1}" dt="2020-04-01T20:30:12.903" v="864" actId="14100"/>
        <pc:sldMkLst>
          <pc:docMk/>
          <pc:sldMk cId="3096802925" sldId="392"/>
        </pc:sldMkLst>
        <pc:spChg chg="mod">
          <ac:chgData name="Matt Giancola" userId="840f06c8-ed8f-4187-abd6-1d70acc266a9" providerId="ADAL" clId="{929DD799-9174-4E8F-8EFF-7777160C94D1}" dt="2020-04-01T20:30:12.903" v="864" actId="14100"/>
          <ac:spMkLst>
            <pc:docMk/>
            <pc:sldMk cId="3096802925" sldId="392"/>
            <ac:spMk id="5" creationId="{00000000-0000-0000-0000-000000000000}"/>
          </ac:spMkLst>
        </pc:spChg>
      </pc:sldChg>
      <pc:sldChg chg="modSp">
        <pc:chgData name="Matt Giancola" userId="840f06c8-ed8f-4187-abd6-1d70acc266a9" providerId="ADAL" clId="{929DD799-9174-4E8F-8EFF-7777160C94D1}" dt="2020-04-01T20:27:07.332" v="822" actId="20577"/>
        <pc:sldMkLst>
          <pc:docMk/>
          <pc:sldMk cId="511219607" sldId="507"/>
        </pc:sldMkLst>
        <pc:spChg chg="mod">
          <ac:chgData name="Matt Giancola" userId="840f06c8-ed8f-4187-abd6-1d70acc266a9" providerId="ADAL" clId="{929DD799-9174-4E8F-8EFF-7777160C94D1}" dt="2020-04-01T20:27:07.332" v="822" actId="20577"/>
          <ac:spMkLst>
            <pc:docMk/>
            <pc:sldMk cId="511219607" sldId="507"/>
            <ac:spMk id="5" creationId="{00000000-0000-0000-0000-000000000000}"/>
          </ac:spMkLst>
        </pc:spChg>
      </pc:sldChg>
      <pc:sldChg chg="modSp">
        <pc:chgData name="Matt Giancola" userId="840f06c8-ed8f-4187-abd6-1d70acc266a9" providerId="ADAL" clId="{929DD799-9174-4E8F-8EFF-7777160C94D1}" dt="2020-04-01T20:24:23.797" v="792" actId="20577"/>
        <pc:sldMkLst>
          <pc:docMk/>
          <pc:sldMk cId="1427713060" sldId="538"/>
        </pc:sldMkLst>
        <pc:spChg chg="mod">
          <ac:chgData name="Matt Giancola" userId="840f06c8-ed8f-4187-abd6-1d70acc266a9" providerId="ADAL" clId="{929DD799-9174-4E8F-8EFF-7777160C94D1}" dt="2020-04-01T20:24:23.797" v="792" actId="20577"/>
          <ac:spMkLst>
            <pc:docMk/>
            <pc:sldMk cId="1427713060" sldId="538"/>
            <ac:spMk id="12" creationId="{8FE5CEE0-97AD-4F2E-8D25-33DA204B28D8}"/>
          </ac:spMkLst>
        </pc:spChg>
      </pc:sldChg>
      <pc:sldChg chg="modSp">
        <pc:chgData name="Matt Giancola" userId="840f06c8-ed8f-4187-abd6-1d70acc266a9" providerId="ADAL" clId="{929DD799-9174-4E8F-8EFF-7777160C94D1}" dt="2020-04-01T20:22:21.104" v="697"/>
        <pc:sldMkLst>
          <pc:docMk/>
          <pc:sldMk cId="3779696930" sldId="539"/>
        </pc:sldMkLst>
        <pc:spChg chg="mod">
          <ac:chgData name="Matt Giancola" userId="840f06c8-ed8f-4187-abd6-1d70acc266a9" providerId="ADAL" clId="{929DD799-9174-4E8F-8EFF-7777160C94D1}" dt="2020-04-01T20:22:21.104" v="697"/>
          <ac:spMkLst>
            <pc:docMk/>
            <pc:sldMk cId="3779696930" sldId="539"/>
            <ac:spMk id="5" creationId="{00000000-0000-0000-0000-000000000000}"/>
          </ac:spMkLst>
        </pc:spChg>
      </pc:sldChg>
      <pc:sldChg chg="modSp">
        <pc:chgData name="Matt Giancola" userId="840f06c8-ed8f-4187-abd6-1d70acc266a9" providerId="ADAL" clId="{929DD799-9174-4E8F-8EFF-7777160C94D1}" dt="2020-04-01T20:23:01.329" v="766"/>
        <pc:sldMkLst>
          <pc:docMk/>
          <pc:sldMk cId="3890020631" sldId="540"/>
        </pc:sldMkLst>
        <pc:spChg chg="mod">
          <ac:chgData name="Matt Giancola" userId="840f06c8-ed8f-4187-abd6-1d70acc266a9" providerId="ADAL" clId="{929DD799-9174-4E8F-8EFF-7777160C94D1}" dt="2020-04-01T20:23:01.329" v="766"/>
          <ac:spMkLst>
            <pc:docMk/>
            <pc:sldMk cId="3890020631" sldId="540"/>
            <ac:spMk id="5" creationId="{00000000-0000-0000-0000-000000000000}"/>
          </ac:spMkLst>
        </pc:spChg>
      </pc:sldChg>
      <pc:sldChg chg="modSp">
        <pc:chgData name="Matt Giancola" userId="840f06c8-ed8f-4187-abd6-1d70acc266a9" providerId="ADAL" clId="{929DD799-9174-4E8F-8EFF-7777160C94D1}" dt="2020-04-01T20:26:11.855" v="809" actId="20577"/>
        <pc:sldMkLst>
          <pc:docMk/>
          <pc:sldMk cId="3906423050" sldId="541"/>
        </pc:sldMkLst>
        <pc:spChg chg="mod">
          <ac:chgData name="Matt Giancola" userId="840f06c8-ed8f-4187-abd6-1d70acc266a9" providerId="ADAL" clId="{929DD799-9174-4E8F-8EFF-7777160C94D1}" dt="2020-04-01T20:26:11.855" v="809" actId="20577"/>
          <ac:spMkLst>
            <pc:docMk/>
            <pc:sldMk cId="3906423050" sldId="541"/>
            <ac:spMk id="5" creationId="{00000000-0000-0000-0000-000000000000}"/>
          </ac:spMkLst>
        </pc:spChg>
      </pc:sldChg>
      <pc:sldChg chg="modSp">
        <pc:chgData name="Matt Giancola" userId="840f06c8-ed8f-4187-abd6-1d70acc266a9" providerId="ADAL" clId="{929DD799-9174-4E8F-8EFF-7777160C94D1}" dt="2020-04-01T20:30:49.906" v="880" actId="20577"/>
        <pc:sldMkLst>
          <pc:docMk/>
          <pc:sldMk cId="371609491" sldId="542"/>
        </pc:sldMkLst>
        <pc:spChg chg="mod">
          <ac:chgData name="Matt Giancola" userId="840f06c8-ed8f-4187-abd6-1d70acc266a9" providerId="ADAL" clId="{929DD799-9174-4E8F-8EFF-7777160C94D1}" dt="2020-04-01T20:30:49.906" v="880" actId="20577"/>
          <ac:spMkLst>
            <pc:docMk/>
            <pc:sldMk cId="371609491" sldId="542"/>
            <ac:spMk id="5" creationId="{00000000-0000-0000-0000-000000000000}"/>
          </ac:spMkLst>
        </pc:spChg>
      </pc:sldChg>
      <pc:sldChg chg="modSp">
        <pc:chgData name="Matt Giancola" userId="840f06c8-ed8f-4187-abd6-1d70acc266a9" providerId="ADAL" clId="{929DD799-9174-4E8F-8EFF-7777160C94D1}" dt="2020-04-01T20:32:03.448" v="895" actId="20577"/>
        <pc:sldMkLst>
          <pc:docMk/>
          <pc:sldMk cId="3451659301" sldId="543"/>
        </pc:sldMkLst>
        <pc:spChg chg="mod">
          <ac:chgData name="Matt Giancola" userId="840f06c8-ed8f-4187-abd6-1d70acc266a9" providerId="ADAL" clId="{929DD799-9174-4E8F-8EFF-7777160C94D1}" dt="2020-04-01T20:32:03.448" v="895" actId="20577"/>
          <ac:spMkLst>
            <pc:docMk/>
            <pc:sldMk cId="3451659301" sldId="543"/>
            <ac:spMk id="5" creationId="{00000000-0000-0000-0000-000000000000}"/>
          </ac:spMkLst>
        </pc:spChg>
      </pc:sldChg>
      <pc:sldChg chg="addSp delSp modSp mod">
        <pc:chgData name="Matt Giancola" userId="840f06c8-ed8f-4187-abd6-1d70acc266a9" providerId="ADAL" clId="{929DD799-9174-4E8F-8EFF-7777160C94D1}" dt="2020-04-01T22:15:33.648" v="1726" actId="14100"/>
        <pc:sldMkLst>
          <pc:docMk/>
          <pc:sldMk cId="1092716000" sldId="544"/>
        </pc:sldMkLst>
        <pc:spChg chg="mod">
          <ac:chgData name="Matt Giancola" userId="840f06c8-ed8f-4187-abd6-1d70acc266a9" providerId="ADAL" clId="{929DD799-9174-4E8F-8EFF-7777160C94D1}" dt="2020-04-01T22:15:23.229" v="1721" actId="20577"/>
          <ac:spMkLst>
            <pc:docMk/>
            <pc:sldMk cId="1092716000" sldId="544"/>
            <ac:spMk id="5" creationId="{4BA6356E-F198-40C2-8ECA-DB68B50A0157}"/>
          </ac:spMkLst>
        </pc:spChg>
        <pc:spChg chg="mod">
          <ac:chgData name="Matt Giancola" userId="840f06c8-ed8f-4187-abd6-1d70acc266a9" providerId="ADAL" clId="{929DD799-9174-4E8F-8EFF-7777160C94D1}" dt="2020-04-01T21:38:21.704" v="1175" actId="20577"/>
          <ac:spMkLst>
            <pc:docMk/>
            <pc:sldMk cId="1092716000" sldId="544"/>
            <ac:spMk id="13" creationId="{789B21A8-1DDA-4088-9EED-3D440D136289}"/>
          </ac:spMkLst>
        </pc:spChg>
        <pc:graphicFrameChg chg="modGraphic">
          <ac:chgData name="Matt Giancola" userId="840f06c8-ed8f-4187-abd6-1d70acc266a9" providerId="ADAL" clId="{929DD799-9174-4E8F-8EFF-7777160C94D1}" dt="2020-04-01T21:42:06.178" v="1242" actId="20577"/>
          <ac:graphicFrameMkLst>
            <pc:docMk/>
            <pc:sldMk cId="1092716000" sldId="544"/>
            <ac:graphicFrameMk id="8" creationId="{548AF2E7-5CD6-4979-A8EF-BE4C3F5F0A06}"/>
          </ac:graphicFrameMkLst>
        </pc:graphicFrameChg>
        <pc:graphicFrameChg chg="add mod">
          <ac:chgData name="Matt Giancola" userId="840f06c8-ed8f-4187-abd6-1d70acc266a9" providerId="ADAL" clId="{929DD799-9174-4E8F-8EFF-7777160C94D1}" dt="2020-04-01T22:15:33.648" v="1726" actId="14100"/>
          <ac:graphicFrameMkLst>
            <pc:docMk/>
            <pc:sldMk cId="1092716000" sldId="544"/>
            <ac:graphicFrameMk id="10" creationId="{8C9B54C7-8C98-4D17-9E69-274D1E42373D}"/>
          </ac:graphicFrameMkLst>
        </pc:graphicFrameChg>
        <pc:graphicFrameChg chg="del">
          <ac:chgData name="Matt Giancola" userId="840f06c8-ed8f-4187-abd6-1d70acc266a9" providerId="ADAL" clId="{929DD799-9174-4E8F-8EFF-7777160C94D1}" dt="2020-04-01T22:15:25.036" v="1722" actId="478"/>
          <ac:graphicFrameMkLst>
            <pc:docMk/>
            <pc:sldMk cId="1092716000" sldId="544"/>
            <ac:graphicFrameMk id="14" creationId="{8C9B54C7-8C98-4D17-9E69-274D1E42373D}"/>
          </ac:graphicFrameMkLst>
        </pc:graphicFrameChg>
      </pc:sldChg>
      <pc:sldChg chg="modSp del">
        <pc:chgData name="Matt Giancola" userId="840f06c8-ed8f-4187-abd6-1d70acc266a9" providerId="ADAL" clId="{929DD799-9174-4E8F-8EFF-7777160C94D1}" dt="2020-04-01T20:34:20.064" v="912" actId="2696"/>
        <pc:sldMkLst>
          <pc:docMk/>
          <pc:sldMk cId="3298519238" sldId="545"/>
        </pc:sldMkLst>
        <pc:spChg chg="mod">
          <ac:chgData name="Matt Giancola" userId="840f06c8-ed8f-4187-abd6-1d70acc266a9" providerId="ADAL" clId="{929DD799-9174-4E8F-8EFF-7777160C94D1}" dt="2020-04-01T20:34:12.458" v="911" actId="20577"/>
          <ac:spMkLst>
            <pc:docMk/>
            <pc:sldMk cId="3298519238" sldId="545"/>
            <ac:spMk id="5" creationId="{00000000-0000-0000-0000-000000000000}"/>
          </ac:spMkLst>
        </pc:spChg>
      </pc:sldChg>
      <pc:sldChg chg="del">
        <pc:chgData name="Matt Giancola" userId="840f06c8-ed8f-4187-abd6-1d70acc266a9" providerId="ADAL" clId="{929DD799-9174-4E8F-8EFF-7777160C94D1}" dt="2020-04-01T20:24:03.159" v="781" actId="2696"/>
        <pc:sldMkLst>
          <pc:docMk/>
          <pc:sldMk cId="1430277773" sldId="546"/>
        </pc:sldMkLst>
      </pc:sldChg>
      <pc:sldChg chg="modSp add">
        <pc:chgData name="Matt Giancola" userId="840f06c8-ed8f-4187-abd6-1d70acc266a9" providerId="ADAL" clId="{929DD799-9174-4E8F-8EFF-7777160C94D1}" dt="2020-04-01T20:29:12.405" v="846" actId="20577"/>
        <pc:sldMkLst>
          <pc:docMk/>
          <pc:sldMk cId="3807732097" sldId="546"/>
        </pc:sldMkLst>
        <pc:spChg chg="mod">
          <ac:chgData name="Matt Giancola" userId="840f06c8-ed8f-4187-abd6-1d70acc266a9" providerId="ADAL" clId="{929DD799-9174-4E8F-8EFF-7777160C94D1}" dt="2020-04-01T20:29:12.405" v="846" actId="20577"/>
          <ac:spMkLst>
            <pc:docMk/>
            <pc:sldMk cId="3807732097" sldId="546"/>
            <ac:spMk id="5" creationId="{00000000-0000-0000-0000-000000000000}"/>
          </ac:spMkLst>
        </pc:spChg>
      </pc:sldChg>
      <pc:sldChg chg="modSp add">
        <pc:chgData name="Matt Giancola" userId="840f06c8-ed8f-4187-abd6-1d70acc266a9" providerId="ADAL" clId="{929DD799-9174-4E8F-8EFF-7777160C94D1}" dt="2020-04-01T20:32:38.559" v="904" actId="20577"/>
        <pc:sldMkLst>
          <pc:docMk/>
          <pc:sldMk cId="1697257204" sldId="547"/>
        </pc:sldMkLst>
        <pc:spChg chg="mod">
          <ac:chgData name="Matt Giancola" userId="840f06c8-ed8f-4187-abd6-1d70acc266a9" providerId="ADAL" clId="{929DD799-9174-4E8F-8EFF-7777160C94D1}" dt="2020-04-01T20:32:38.559" v="904" actId="20577"/>
          <ac:spMkLst>
            <pc:docMk/>
            <pc:sldMk cId="1697257204" sldId="547"/>
            <ac:spMk id="5" creationId="{00000000-0000-0000-0000-000000000000}"/>
          </ac:spMkLst>
        </pc:spChg>
      </pc:sldChg>
      <pc:sldChg chg="modSp add">
        <pc:chgData name="Matt Giancola" userId="840f06c8-ed8f-4187-abd6-1d70acc266a9" providerId="ADAL" clId="{929DD799-9174-4E8F-8EFF-7777160C94D1}" dt="2020-04-01T20:34:32.678" v="914" actId="1076"/>
        <pc:sldMkLst>
          <pc:docMk/>
          <pc:sldMk cId="2686571910" sldId="548"/>
        </pc:sldMkLst>
        <pc:spChg chg="mod">
          <ac:chgData name="Matt Giancola" userId="840f06c8-ed8f-4187-abd6-1d70acc266a9" providerId="ADAL" clId="{929DD799-9174-4E8F-8EFF-7777160C94D1}" dt="2020-04-01T20:34:32.678" v="914" actId="1076"/>
          <ac:spMkLst>
            <pc:docMk/>
            <pc:sldMk cId="2686571910" sldId="548"/>
            <ac:spMk id="2" creationId="{61374AD4-557A-41E2-A9BC-9950ACCF0DC1}"/>
          </ac:spMkLst>
        </pc:spChg>
      </pc:sldChg>
    </pc:docChg>
  </pc:docChgLst>
  <pc:docChgLst>
    <pc:chgData name="Erika Scibelli" userId="a34e5e24-627d-4607-8b67-d1518e69cfa9" providerId="ADAL" clId="{7A60043F-4C4C-4166-9665-BFBAECDC47D6}"/>
    <pc:docChg chg="undo modSld sldOrd">
      <pc:chgData name="Erika Scibelli" userId="a34e5e24-627d-4607-8b67-d1518e69cfa9" providerId="ADAL" clId="{7A60043F-4C4C-4166-9665-BFBAECDC47D6}" dt="2020-04-07T16:45:06.728" v="41" actId="20577"/>
      <pc:docMkLst>
        <pc:docMk/>
      </pc:docMkLst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2783415038" sldId="273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3123408771" sldId="275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2013021661" sldId="276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3164523036" sldId="288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2889402634" sldId="289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1759474460" sldId="290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934484279" sldId="295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710483416" sldId="308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1358299002" sldId="311"/>
        </pc:sldMkLst>
      </pc:sldChg>
      <pc:sldChg chg="modSp ord">
        <pc:chgData name="Erika Scibelli" userId="a34e5e24-627d-4607-8b67-d1518e69cfa9" providerId="ADAL" clId="{7A60043F-4C4C-4166-9665-BFBAECDC47D6}" dt="2020-04-07T16:45:06.728" v="41" actId="20577"/>
        <pc:sldMkLst>
          <pc:docMk/>
          <pc:sldMk cId="1274577431" sldId="375"/>
        </pc:sldMkLst>
        <pc:spChg chg="mod">
          <ac:chgData name="Erika Scibelli" userId="a34e5e24-627d-4607-8b67-d1518e69cfa9" providerId="ADAL" clId="{7A60043F-4C4C-4166-9665-BFBAECDC47D6}" dt="2020-04-02T18:56:40.269" v="11" actId="20577"/>
          <ac:spMkLst>
            <pc:docMk/>
            <pc:sldMk cId="1274577431" sldId="375"/>
            <ac:spMk id="2" creationId="{3AB854CA-7F17-4D1B-8763-4D04E27CEF98}"/>
          </ac:spMkLst>
        </pc:spChg>
        <pc:graphicFrameChg chg="modGraphic">
          <ac:chgData name="Erika Scibelli" userId="a34e5e24-627d-4607-8b67-d1518e69cfa9" providerId="ADAL" clId="{7A60043F-4C4C-4166-9665-BFBAECDC47D6}" dt="2020-04-07T16:45:06.728" v="41" actId="20577"/>
          <ac:graphicFrameMkLst>
            <pc:docMk/>
            <pc:sldMk cId="1274577431" sldId="375"/>
            <ac:graphicFrameMk id="7" creationId="{00F02CB2-3D6F-44E3-ADB5-8223559931B7}"/>
          </ac:graphicFrameMkLst>
        </pc:graphicFrameChg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1427844388" sldId="378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709517114" sldId="379"/>
        </pc:sldMkLst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2840221171" sldId="381"/>
        </pc:sldMkLst>
      </pc:sldChg>
      <pc:sldChg chg="modSp ord">
        <pc:chgData name="Erika Scibelli" userId="a34e5e24-627d-4607-8b67-d1518e69cfa9" providerId="ADAL" clId="{7A60043F-4C4C-4166-9665-BFBAECDC47D6}" dt="2020-04-02T18:58:54.399" v="12"/>
        <pc:sldMkLst>
          <pc:docMk/>
          <pc:sldMk cId="3883154336" sldId="382"/>
        </pc:sldMkLst>
        <pc:graphicFrameChg chg="modGraphic">
          <ac:chgData name="Erika Scibelli" userId="a34e5e24-627d-4607-8b67-d1518e69cfa9" providerId="ADAL" clId="{7A60043F-4C4C-4166-9665-BFBAECDC47D6}" dt="2020-04-02T18:56:01.481" v="0" actId="122"/>
          <ac:graphicFrameMkLst>
            <pc:docMk/>
            <pc:sldMk cId="3883154336" sldId="382"/>
            <ac:graphicFrameMk id="7" creationId="{EFB2376F-F6B6-46FF-90B1-D2F78C42DAC3}"/>
          </ac:graphicFrameMkLst>
        </pc:graphicFrameChg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2196312188" sldId="389"/>
        </pc:sldMkLst>
      </pc:sldChg>
      <pc:sldChg chg="modSp">
        <pc:chgData name="Erika Scibelli" userId="a34e5e24-627d-4607-8b67-d1518e69cfa9" providerId="ADAL" clId="{7A60043F-4C4C-4166-9665-BFBAECDC47D6}" dt="2020-04-02T18:59:44.588" v="13" actId="255"/>
        <pc:sldMkLst>
          <pc:docMk/>
          <pc:sldMk cId="3779696930" sldId="539"/>
        </pc:sldMkLst>
        <pc:spChg chg="mod">
          <ac:chgData name="Erika Scibelli" userId="a34e5e24-627d-4607-8b67-d1518e69cfa9" providerId="ADAL" clId="{7A60043F-4C4C-4166-9665-BFBAECDC47D6}" dt="2020-04-02T18:59:44.588" v="13" actId="255"/>
          <ac:spMkLst>
            <pc:docMk/>
            <pc:sldMk cId="3779696930" sldId="539"/>
            <ac:spMk id="5" creationId="{00000000-0000-0000-0000-000000000000}"/>
          </ac:spMkLst>
        </pc:spChg>
      </pc:sldChg>
      <pc:sldChg chg="ord">
        <pc:chgData name="Erika Scibelli" userId="a34e5e24-627d-4607-8b67-d1518e69cfa9" providerId="ADAL" clId="{7A60043F-4C4C-4166-9665-BFBAECDC47D6}" dt="2020-04-02T18:58:54.399" v="12"/>
        <pc:sldMkLst>
          <pc:docMk/>
          <pc:sldMk cId="1092716000" sldId="54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tGiancola\AppData\Local\Microsoft\Windows\INetCache\Content.Outlook\TTIMDZKM\COMMISSION%20DATA-0409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tGiancola\AppData\Local\Microsoft\Windows\INetCache\Content.Outlook\TTIMDZKM\COMMISSION%20DATA-0409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tGiancola\AppData\Local\Microsoft\Windows\INetCache\Content.Outlook\TTIMDZKM\COMMISSION%20DATA-0409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ttGiancola\AppData\Local\Microsoft\Windows\INetCache\Content.Outlook\TTIMDZKM\COMMISSION%20DATA-0409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cap="small" baseline="0">
                <a:solidFill>
                  <a:srgbClr val="789D4A"/>
                </a:solidFill>
              </a:rPr>
              <a:t>DBE Statistics Approved Licensees</a:t>
            </a:r>
          </a:p>
        </c:rich>
      </c:tx>
      <c:layout>
        <c:manualLayout>
          <c:xMode val="edge"/>
          <c:yMode val="edge"/>
          <c:x val="0.28209721528249859"/>
          <c:y val="2.32393575631878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04C-4EF6-974C-2FC121C935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04C-4EF6-974C-2FC121C9352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04C-4EF6-974C-2FC121C9352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04C-4EF6-974C-2FC121C9352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04C-4EF6-974C-2FC121C9352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04C-4EF6-974C-2FC121C9352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04C-4EF6-974C-2FC121C93520}"/>
              </c:ext>
            </c:extLst>
          </c:dPt>
          <c:dLbls>
            <c:dLbl>
              <c:idx val="1"/>
              <c:layout>
                <c:manualLayout>
                  <c:x val="1.1465773982591006E-3"/>
                  <c:y val="-2.290761216474833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4C-4EF6-974C-2FC121C93520}"/>
                </c:ext>
              </c:extLst>
            </c:dLbl>
            <c:dLbl>
              <c:idx val="2"/>
              <c:layout>
                <c:manualLayout>
                  <c:x val="3.4319845775196242E-2"/>
                  <c:y val="-5.425518270729718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4C-4EF6-974C-2FC121C93520}"/>
                </c:ext>
              </c:extLst>
            </c:dLbl>
            <c:dLbl>
              <c:idx val="4"/>
              <c:layout>
                <c:manualLayout>
                  <c:x val="0.16032399730879607"/>
                  <c:y val="-7.2495255596500439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04C-4EF6-974C-2FC121C93520}"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Sheet1!$B$127:$D$133</c:f>
              <c:strCache>
                <c:ptCount val="7"/>
                <c:pt idx="0">
                  <c:v>Women-Owned Business</c:v>
                </c:pt>
                <c:pt idx="1">
                  <c:v>Veteran-Owned Business</c:v>
                </c:pt>
                <c:pt idx="2">
                  <c:v>Minority-Owned Business</c:v>
                </c:pt>
                <c:pt idx="3">
                  <c:v>Lesbian, Gay, Bisexual, and Transgender Owned Business</c:v>
                </c:pt>
                <c:pt idx="4">
                  <c:v>Disability-Owned Business</c:v>
                </c:pt>
                <c:pt idx="5">
                  <c:v>Identified as Two or More DBE Business Types</c:v>
                </c:pt>
                <c:pt idx="6">
                  <c:v>Did Not Identify as a DBE Business</c:v>
                </c:pt>
              </c:strCache>
            </c:strRef>
          </c:cat>
          <c:val>
            <c:numRef>
              <c:f>Sheet1!$F$127:$F$133</c:f>
              <c:numCache>
                <c:formatCode>0.0%</c:formatCode>
                <c:ptCount val="7"/>
                <c:pt idx="0">
                  <c:v>3.4985422740524783E-2</c:v>
                </c:pt>
                <c:pt idx="1">
                  <c:v>1.4577259475218658E-2</c:v>
                </c:pt>
                <c:pt idx="2">
                  <c:v>2.6239067055393587E-2</c:v>
                </c:pt>
                <c:pt idx="3">
                  <c:v>1.1661807580174927E-2</c:v>
                </c:pt>
                <c:pt idx="4">
                  <c:v>0</c:v>
                </c:pt>
                <c:pt idx="5">
                  <c:v>4.0816326530612242E-2</c:v>
                </c:pt>
                <c:pt idx="6">
                  <c:v>0.8717201166180758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04C-4EF6-974C-2FC121C9352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456314519999516"/>
          <c:y val="0.36245748031496056"/>
          <c:w val="0.31213628391047255"/>
          <c:h val="0.6375423826961600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cap="small" baseline="0">
                <a:solidFill>
                  <a:srgbClr val="789D4A"/>
                </a:solidFill>
              </a:rPr>
              <a:t>DBE Statistics for Fully Submitted License Applications</a:t>
            </a:r>
          </a:p>
        </c:rich>
      </c:tx>
      <c:layout>
        <c:manualLayout>
          <c:xMode val="edge"/>
          <c:yMode val="edge"/>
          <c:x val="0.270991659425102"/>
          <c:y val="2.32394301764915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89813D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976-4990-9B15-1A27BB0791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976-4990-9B15-1A27BB07915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976-4990-9B15-1A27BB07915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976-4990-9B15-1A27BB07915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976-4990-9B15-1A27BB07915F}"/>
              </c:ext>
            </c:extLst>
          </c:dPt>
          <c:dPt>
            <c:idx val="5"/>
            <c:bubble3D val="0"/>
            <c:spPr>
              <a:solidFill>
                <a:srgbClr val="CAB64B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976-4990-9B15-1A27BB07915F}"/>
              </c:ext>
            </c:extLst>
          </c:dPt>
          <c:dPt>
            <c:idx val="6"/>
            <c:bubble3D val="0"/>
            <c:spPr>
              <a:solidFill>
                <a:srgbClr val="789D18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976-4990-9B15-1A27BB07915F}"/>
              </c:ext>
            </c:extLst>
          </c:dPt>
          <c:dLbls>
            <c:dLbl>
              <c:idx val="0"/>
              <c:layout>
                <c:manualLayout>
                  <c:x val="-7.626724150912978E-2"/>
                  <c:y val="-1.861030344615783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76-4990-9B15-1A27BB07915F}"/>
                </c:ext>
              </c:extLst>
            </c:dLbl>
            <c:dLbl>
              <c:idx val="1"/>
              <c:layout>
                <c:manualLayout>
                  <c:x val="-4.2664734973943408E-2"/>
                  <c:y val="-4.066374057557028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976-4990-9B15-1A27BB07915F}"/>
                </c:ext>
              </c:extLst>
            </c:dLbl>
            <c:dLbl>
              <c:idx val="2"/>
              <c:layout>
                <c:manualLayout>
                  <c:x val="3.1726620893049126E-3"/>
                  <c:y val="-4.26394246000113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76-4990-9B15-1A27BB07915F}"/>
                </c:ext>
              </c:extLst>
            </c:dLbl>
            <c:dLbl>
              <c:idx val="3"/>
              <c:layout>
                <c:manualLayout>
                  <c:x val="9.3430387243027851E-2"/>
                  <c:y val="-2.814400834510609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76-4990-9B15-1A27BB07915F}"/>
                </c:ext>
              </c:extLst>
            </c:dLbl>
            <c:dLbl>
              <c:idx val="4"/>
              <c:layout>
                <c:manualLayout>
                  <c:x val="1.6412982111440495E-2"/>
                  <c:y val="2.482901419038556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976-4990-9B15-1A27BB07915F}"/>
                </c:ext>
              </c:extLst>
            </c:dLbl>
            <c:dLbl>
              <c:idx val="5"/>
              <c:layout>
                <c:manualLayout>
                  <c:x val="5.0571912492640675E-2"/>
                  <c:y val="4.67767076768913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976-4990-9B15-1A27BB07915F}"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Sheet1!$B$94:$D$100</c:f>
              <c:strCache>
                <c:ptCount val="7"/>
                <c:pt idx="0">
                  <c:v>Women-Owned Business</c:v>
                </c:pt>
                <c:pt idx="1">
                  <c:v>Veteran-Owned Business</c:v>
                </c:pt>
                <c:pt idx="2">
                  <c:v>Minority-Owned Business</c:v>
                </c:pt>
                <c:pt idx="3">
                  <c:v>Lesbian, Gay, Bisexual, and Transgender Owned Business</c:v>
                </c:pt>
                <c:pt idx="4">
                  <c:v>Disability-Owned Business</c:v>
                </c:pt>
                <c:pt idx="5">
                  <c:v>Identified as Two or More DBE Business Types</c:v>
                </c:pt>
                <c:pt idx="6">
                  <c:v>Did Not Identify as a DBE Business</c:v>
                </c:pt>
              </c:strCache>
            </c:strRef>
          </c:cat>
          <c:val>
            <c:numRef>
              <c:f>Sheet1!$F$94:$F$100</c:f>
              <c:numCache>
                <c:formatCode>0.0%</c:formatCode>
                <c:ptCount val="7"/>
                <c:pt idx="0">
                  <c:v>3.9577836411609502E-2</c:v>
                </c:pt>
                <c:pt idx="1">
                  <c:v>1.0554089709762533E-2</c:v>
                </c:pt>
                <c:pt idx="2">
                  <c:v>6.7282321899736153E-2</c:v>
                </c:pt>
                <c:pt idx="3">
                  <c:v>7.9155672823219003E-3</c:v>
                </c:pt>
                <c:pt idx="4">
                  <c:v>1.3192612137203166E-3</c:v>
                </c:pt>
                <c:pt idx="5">
                  <c:v>5.6728232189973617E-2</c:v>
                </c:pt>
                <c:pt idx="6">
                  <c:v>0.81662269129287601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976-4990-9B15-1A27BB07915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0976-4990-9B15-1A27BB07915F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#REF!</c:f>
            </c:multiLvlStrRef>
          </c:cat>
          <c: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11-0976-4990-9B15-1A27BB07915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456314519999516"/>
          <c:y val="0.36245748031496056"/>
          <c:w val="0.30814386124237519"/>
          <c:h val="0.6375427405647328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cap="small" baseline="0">
                <a:solidFill>
                  <a:srgbClr val="789D4A"/>
                </a:solidFill>
              </a:rPr>
              <a:t>Gender of Approved and Proposed Agents</a:t>
            </a:r>
          </a:p>
        </c:rich>
      </c:tx>
      <c:layout>
        <c:manualLayout>
          <c:xMode val="edge"/>
          <c:yMode val="edge"/>
          <c:x val="0.270991659425102"/>
          <c:y val="2.32394301764915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789D4A"/>
              </a:solidFill>
              <a:ln>
                <a:solidFill>
                  <a:sysClr val="windowText" lastClr="000000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99F-4C5D-8E6E-5BBD2836C3A7}"/>
              </c:ext>
            </c:extLst>
          </c:dPt>
          <c:dPt>
            <c:idx val="1"/>
            <c:bubble3D val="0"/>
            <c:spPr>
              <a:solidFill>
                <a:srgbClr val="CAB64B"/>
              </a:solidFill>
              <a:ln>
                <a:solidFill>
                  <a:sysClr val="windowText" lastClr="000000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99F-4C5D-8E6E-5BBD2836C3A7}"/>
              </c:ext>
            </c:extLst>
          </c:dPt>
          <c:dPt>
            <c:idx val="2"/>
            <c:bubble3D val="0"/>
            <c:spPr>
              <a:solidFill>
                <a:srgbClr val="89813D"/>
              </a:solidFill>
              <a:ln>
                <a:solidFill>
                  <a:sysClr val="windowText" lastClr="000000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99F-4C5D-8E6E-5BBD2836C3A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ysClr val="windowText" lastClr="000000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99F-4C5D-8E6E-5BBD2836C3A7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Sheet1!$B$246:$D$249</c:f>
              <c:strCache>
                <c:ptCount val="4"/>
                <c:pt idx="0">
                  <c:v>Female</c:v>
                </c:pt>
                <c:pt idx="1">
                  <c:v>Male</c:v>
                </c:pt>
                <c:pt idx="2">
                  <c:v>Declined to Answer</c:v>
                </c:pt>
                <c:pt idx="3">
                  <c:v>Gender Defined by Agent</c:v>
                </c:pt>
              </c:strCache>
            </c:strRef>
          </c:cat>
          <c:val>
            <c:numRef>
              <c:f>Sheet1!$F$246:$F$249</c:f>
              <c:numCache>
                <c:formatCode>0.0%</c:formatCode>
                <c:ptCount val="4"/>
                <c:pt idx="0">
                  <c:v>0.32925394210402448</c:v>
                </c:pt>
                <c:pt idx="1">
                  <c:v>0.66721581548599673</c:v>
                </c:pt>
                <c:pt idx="2">
                  <c:v>2.5888444339844667E-3</c:v>
                </c:pt>
                <c:pt idx="3">
                  <c:v>9.4139797599435159E-4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99F-4C5D-8E6E-5BBD2836C3A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456314519999516"/>
          <c:y val="0.36245748031496056"/>
          <c:w val="0.31341864579388712"/>
          <c:h val="0.301668241469816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cap="small" baseline="0">
                <a:solidFill>
                  <a:srgbClr val="789D4A"/>
                </a:solidFill>
              </a:rPr>
              <a:t>Race/Ethnicity of Approved and Proposed Agents</a:t>
            </a:r>
          </a:p>
        </c:rich>
      </c:tx>
      <c:layout>
        <c:manualLayout>
          <c:xMode val="edge"/>
          <c:yMode val="edge"/>
          <c:x val="0.34453717989042743"/>
          <c:y val="2.56911247763459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CAB64B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AD5-4A48-9644-FE3FCF6FC580}"/>
              </c:ext>
            </c:extLst>
          </c:dPt>
          <c:dPt>
            <c:idx val="1"/>
            <c:bubble3D val="0"/>
            <c:spPr>
              <a:solidFill>
                <a:schemeClr val="accent2">
                  <a:shade val="5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AD5-4A48-9644-FE3FCF6FC580}"/>
              </c:ext>
            </c:extLst>
          </c:dPt>
          <c:dPt>
            <c:idx val="2"/>
            <c:bubble3D val="0"/>
            <c:spPr>
              <a:solidFill>
                <a:srgbClr val="89813D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AD5-4A48-9644-FE3FCF6FC580}"/>
              </c:ext>
            </c:extLst>
          </c:dPt>
          <c:dPt>
            <c:idx val="3"/>
            <c:bubble3D val="0"/>
            <c:explosion val="1"/>
            <c:spPr>
              <a:solidFill>
                <a:srgbClr val="789D4A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AD5-4A48-9644-FE3FCF6FC580}"/>
              </c:ext>
            </c:extLst>
          </c:dPt>
          <c:dPt>
            <c:idx val="4"/>
            <c:bubble3D val="0"/>
            <c:spPr>
              <a:solidFill>
                <a:schemeClr val="accent2">
                  <a:shade val="9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AD5-4A48-9644-FE3FCF6FC580}"/>
              </c:ext>
            </c:extLst>
          </c:dPt>
          <c:dPt>
            <c:idx val="5"/>
            <c:bubble3D val="0"/>
            <c:spPr>
              <a:solidFill>
                <a:schemeClr val="accent2">
                  <a:tint val="94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5AD5-4A48-9644-FE3FCF6FC580}"/>
              </c:ext>
            </c:extLst>
          </c:dPt>
          <c:dPt>
            <c:idx val="6"/>
            <c:bubble3D val="0"/>
            <c:spPr>
              <a:solidFill>
                <a:schemeClr val="accent2">
                  <a:tint val="81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5AD5-4A48-9644-FE3FCF6FC580}"/>
              </c:ext>
            </c:extLst>
          </c:dPt>
          <c:dPt>
            <c:idx val="7"/>
            <c:bubble3D val="0"/>
            <c:spPr>
              <a:solidFill>
                <a:schemeClr val="accent2">
                  <a:tint val="69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5AD5-4A48-9644-FE3FCF6FC580}"/>
              </c:ext>
            </c:extLst>
          </c:dPt>
          <c:dPt>
            <c:idx val="8"/>
            <c:bubble3D val="0"/>
            <c:spPr>
              <a:solidFill>
                <a:schemeClr val="accent2">
                  <a:tint val="5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5AD5-4A48-9644-FE3FCF6FC580}"/>
              </c:ext>
            </c:extLst>
          </c:dPt>
          <c:dPt>
            <c:idx val="9"/>
            <c:bubble3D val="0"/>
            <c:spPr>
              <a:solidFill>
                <a:schemeClr val="accent2">
                  <a:tint val="4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5AD5-4A48-9644-FE3FCF6FC580}"/>
              </c:ext>
            </c:extLst>
          </c:dPt>
          <c:dLbls>
            <c:dLbl>
              <c:idx val="1"/>
              <c:layout>
                <c:manualLayout>
                  <c:x val="-1.0896660584213963E-2"/>
                  <c:y val="3.7328757839185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D5-4A48-9644-FE3FCF6FC580}"/>
                </c:ext>
              </c:extLst>
            </c:dLbl>
            <c:dLbl>
              <c:idx val="2"/>
              <c:layout>
                <c:manualLayout>
                  <c:x val="-4.4948146215455914E-4"/>
                  <c:y val="5.4445631743507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D5-4A48-9644-FE3FCF6FC580}"/>
                </c:ext>
              </c:extLst>
            </c:dLbl>
            <c:dLbl>
              <c:idx val="9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A0906D3-A598-4F60-8707-4491A02DB460}" type="PERCENTAGE">
                      <a:rPr lang="en-US" baseline="0"/>
                      <a:pPr>
                        <a:defRPr/>
                      </a:pPr>
                      <a:t>[PERCENTAGE]</a:t>
                    </a:fld>
                    <a:endParaRPr lang="en-US"/>
                  </a:p>
                </c:rich>
              </c:tx>
              <c:spPr>
                <a:pattFill prst="pct75">
                  <a:fgClr>
                    <a:sysClr val="windowText" lastClr="000000">
                      <a:lumMod val="75000"/>
                      <a:lumOff val="25000"/>
                    </a:sysClr>
                  </a:fgClr>
                  <a:bgClr>
                    <a:sysClr val="windowText" lastClr="000000">
                      <a:lumMod val="65000"/>
                      <a:lumOff val="35000"/>
                    </a:sys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5AD5-4A48-9644-FE3FCF6FC580}"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Sheet1!$B$270:$D$279</c:f>
              <c:strCache>
                <c:ptCount val="10"/>
                <c:pt idx="0">
                  <c:v>Hispanic, Latino, or Spanish </c:v>
                </c:pt>
                <c:pt idx="1">
                  <c:v>Asian</c:v>
                </c:pt>
                <c:pt idx="2">
                  <c:v>Black or African American</c:v>
                </c:pt>
                <c:pt idx="3">
                  <c:v>White</c:v>
                </c:pt>
                <c:pt idx="4">
                  <c:v>Middle Eastern or North African</c:v>
                </c:pt>
                <c:pt idx="5">
                  <c:v>American Indian or Alaska Native</c:v>
                </c:pt>
                <c:pt idx="6">
                  <c:v>Native Hawaiian or Other Pacific Islander</c:v>
                </c:pt>
                <c:pt idx="7">
                  <c:v>Agent Identified as Two or More Ethnicities</c:v>
                </c:pt>
                <c:pt idx="8">
                  <c:v>Some other Race or Ethnicity</c:v>
                </c:pt>
                <c:pt idx="9">
                  <c:v>Declined to Answer</c:v>
                </c:pt>
              </c:strCache>
            </c:strRef>
          </c:cat>
          <c:val>
            <c:numRef>
              <c:f>Sheet1!$F$270:$F$279</c:f>
              <c:numCache>
                <c:formatCode>0.0%</c:formatCode>
                <c:ptCount val="10"/>
                <c:pt idx="0">
                  <c:v>6.4132737114615201E-2</c:v>
                </c:pt>
                <c:pt idx="1">
                  <c:v>1.1649799952930102E-2</c:v>
                </c:pt>
                <c:pt idx="2">
                  <c:v>5.0717815956695694E-2</c:v>
                </c:pt>
                <c:pt idx="3">
                  <c:v>0.74229230407154623</c:v>
                </c:pt>
                <c:pt idx="4">
                  <c:v>1.8827959519887032E-3</c:v>
                </c:pt>
                <c:pt idx="5">
                  <c:v>1.6474464579901153E-3</c:v>
                </c:pt>
                <c:pt idx="6">
                  <c:v>5.8837373499646972E-4</c:v>
                </c:pt>
                <c:pt idx="7">
                  <c:v>1.8827959519887031E-2</c:v>
                </c:pt>
                <c:pt idx="8">
                  <c:v>1.2120498940927277E-2</c:v>
                </c:pt>
                <c:pt idx="9">
                  <c:v>9.6140268298423162E-2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5AD5-4A48-9644-FE3FCF6FC58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FDA9B9-F746-4EB2-9CB8-1C08D3128D9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D75027B-1B28-4D54-9428-C5DD1CA4151B}">
      <dgm:prSet phldrT="[Text]" custT="1"/>
      <dgm:spPr/>
      <dgm:t>
        <a:bodyPr/>
        <a:lstStyle/>
        <a:p>
          <a:r>
            <a:rPr lang="en-US" sz="1800" b="1">
              <a:latin typeface="Times New Roman" panose="02020603050405020304" pitchFamily="18" charset="0"/>
              <a:cs typeface="Times New Roman" panose="02020603050405020304" pitchFamily="18" charset="0"/>
            </a:rPr>
            <a:t>Application Submitted</a:t>
          </a:r>
        </a:p>
        <a:p>
          <a:r>
            <a:rPr lang="en-US" sz="1200" i="1">
              <a:latin typeface="Times New Roman" panose="02020603050405020304" pitchFamily="18" charset="0"/>
              <a:cs typeface="Times New Roman" panose="02020603050405020304" pitchFamily="18" charset="0"/>
            </a:rPr>
            <a:t>(Awaiting Staff Review)</a:t>
          </a:r>
        </a:p>
      </dgm:t>
    </dgm:pt>
    <dgm:pt modelId="{6F0A96A7-1B2A-45BB-8BB6-9058A69EF37C}" type="parTrans" cxnId="{40AEF3A5-9746-4532-A4F1-169D1E48C958}">
      <dgm:prSet/>
      <dgm:spPr/>
      <dgm:t>
        <a:bodyPr/>
        <a:lstStyle/>
        <a:p>
          <a:endParaRPr lang="en-US"/>
        </a:p>
      </dgm:t>
    </dgm:pt>
    <dgm:pt modelId="{C65582D1-C2F5-4F03-A543-43C2F76C02D8}" type="sibTrans" cxnId="{40AEF3A5-9746-4532-A4F1-169D1E48C958}">
      <dgm:prSet/>
      <dgm:spPr/>
      <dgm:t>
        <a:bodyPr/>
        <a:lstStyle/>
        <a:p>
          <a:endParaRPr lang="en-US"/>
        </a:p>
      </dgm:t>
    </dgm:pt>
    <dgm:pt modelId="{C7286416-C6CB-498E-8EDE-F7F5C536F54A}">
      <dgm:prSet phldrT="[Text]" custT="1"/>
      <dgm:spPr/>
      <dgm:t>
        <a:bodyPr/>
        <a:lstStyle/>
        <a:p>
          <a:r>
            <a:rPr lang="en-US" sz="1800" b="1">
              <a:latin typeface="Times New Roman" panose="02020603050405020304" pitchFamily="18" charset="0"/>
              <a:cs typeface="Times New Roman" panose="02020603050405020304" pitchFamily="18" charset="0"/>
            </a:rPr>
            <a:t>Application Reviewed </a:t>
          </a:r>
        </a:p>
        <a:p>
          <a:r>
            <a:rPr lang="en-US" sz="1800" i="1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200" i="1">
              <a:latin typeface="Times New Roman" panose="02020603050405020304" pitchFamily="18" charset="0"/>
              <a:cs typeface="Times New Roman" panose="02020603050405020304" pitchFamily="18" charset="0"/>
            </a:rPr>
            <a:t>More Information Requested from Applicant)</a:t>
          </a:r>
        </a:p>
      </dgm:t>
    </dgm:pt>
    <dgm:pt modelId="{0496F29C-E954-4BD2-AC58-CFBF47A96868}" type="parTrans" cxnId="{A2EA5B2F-1A76-41AC-AF2F-640A4D2ED096}">
      <dgm:prSet/>
      <dgm:spPr/>
      <dgm:t>
        <a:bodyPr/>
        <a:lstStyle/>
        <a:p>
          <a:endParaRPr lang="en-US"/>
        </a:p>
      </dgm:t>
    </dgm:pt>
    <dgm:pt modelId="{A5CE5287-9E80-43C4-AA5D-BFDE62E1DC3D}" type="sibTrans" cxnId="{A2EA5B2F-1A76-41AC-AF2F-640A4D2ED096}">
      <dgm:prSet/>
      <dgm:spPr/>
      <dgm:t>
        <a:bodyPr/>
        <a:lstStyle/>
        <a:p>
          <a:endParaRPr lang="en-US"/>
        </a:p>
      </dgm:t>
    </dgm:pt>
    <dgm:pt modelId="{812C9C57-0601-4D7D-9C37-1812288C61A9}">
      <dgm:prSet phldrT="[Text]" custT="1"/>
      <dgm:spPr/>
      <dgm:t>
        <a:bodyPr/>
        <a:lstStyle/>
        <a:p>
          <a:r>
            <a:rPr lang="en-US" sz="1800" b="1">
              <a:latin typeface="Times New Roman" panose="02020603050405020304" pitchFamily="18" charset="0"/>
              <a:cs typeface="Times New Roman" panose="02020603050405020304" pitchFamily="18" charset="0"/>
            </a:rPr>
            <a:t>Application Deemed Complete</a:t>
          </a:r>
        </a:p>
        <a:p>
          <a:r>
            <a:rPr lang="en-US" sz="1200" i="1">
              <a:latin typeface="Times New Roman" panose="02020603050405020304" pitchFamily="18" charset="0"/>
              <a:cs typeface="Times New Roman" panose="02020603050405020304" pitchFamily="18" charset="0"/>
            </a:rPr>
            <a:t>(Awaiting background check or response to municipal notice)</a:t>
          </a:r>
        </a:p>
      </dgm:t>
    </dgm:pt>
    <dgm:pt modelId="{4A18C59E-771D-4E6A-8EF4-306DDF28FCB5}" type="parTrans" cxnId="{801F9CEC-3FFA-48A4-9CE3-639F52CF32A0}">
      <dgm:prSet/>
      <dgm:spPr/>
      <dgm:t>
        <a:bodyPr/>
        <a:lstStyle/>
        <a:p>
          <a:endParaRPr lang="en-US"/>
        </a:p>
      </dgm:t>
    </dgm:pt>
    <dgm:pt modelId="{AE32C662-5679-4714-86E6-0845A68056AA}" type="sibTrans" cxnId="{801F9CEC-3FFA-48A4-9CE3-639F52CF32A0}">
      <dgm:prSet/>
      <dgm:spPr/>
      <dgm:t>
        <a:bodyPr/>
        <a:lstStyle/>
        <a:p>
          <a:endParaRPr lang="en-US"/>
        </a:p>
      </dgm:t>
    </dgm:pt>
    <dgm:pt modelId="{08919FDD-5AAE-4DE0-AD0C-08544B8A30FC}">
      <dgm:prSet phldrT="[Text]" custT="1"/>
      <dgm:spPr/>
      <dgm:t>
        <a:bodyPr/>
        <a:lstStyle/>
        <a:p>
          <a:r>
            <a:rPr lang="en-US" sz="1800" b="1" i="0" u="none">
              <a:latin typeface="Times New Roman" panose="02020603050405020304" pitchFamily="18" charset="0"/>
              <a:cs typeface="Times New Roman" panose="02020603050405020304" pitchFamily="18" charset="0"/>
            </a:rPr>
            <a:t>All Information Received</a:t>
          </a:r>
        </a:p>
        <a:p>
          <a:r>
            <a:rPr lang="en-US" sz="1200" b="0" i="1" u="none">
              <a:latin typeface="Times New Roman" panose="02020603050405020304" pitchFamily="18" charset="0"/>
              <a:cs typeface="Times New Roman" panose="02020603050405020304" pitchFamily="18" charset="0"/>
            </a:rPr>
            <a:t>(Awaiting Staff Recommendation)</a:t>
          </a:r>
          <a:endParaRPr lang="en-US" sz="1200" b="1" i="1" u="none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E20499-2419-4DF3-83DC-6564272037CB}" type="parTrans" cxnId="{A81F15E4-A109-498F-B314-B800ABC6F2D6}">
      <dgm:prSet/>
      <dgm:spPr/>
      <dgm:t>
        <a:bodyPr/>
        <a:lstStyle/>
        <a:p>
          <a:endParaRPr lang="en-US"/>
        </a:p>
      </dgm:t>
    </dgm:pt>
    <dgm:pt modelId="{433E5F55-48E9-4306-8C51-F7BCA761FC4E}" type="sibTrans" cxnId="{A81F15E4-A109-498F-B314-B800ABC6F2D6}">
      <dgm:prSet/>
      <dgm:spPr/>
      <dgm:t>
        <a:bodyPr/>
        <a:lstStyle/>
        <a:p>
          <a:endParaRPr lang="en-US"/>
        </a:p>
      </dgm:t>
    </dgm:pt>
    <dgm:pt modelId="{BC5E7D15-BAC5-4809-A9E7-DA7DB9A6E418}">
      <dgm:prSet phldrT="[Text]" custT="1"/>
      <dgm:spPr/>
      <dgm:t>
        <a:bodyPr/>
        <a:lstStyle/>
        <a:p>
          <a:r>
            <a:rPr lang="en-US" sz="1800" b="1" i="0" u="none">
              <a:latin typeface="Times New Roman" panose="02020603050405020304" pitchFamily="18" charset="0"/>
              <a:cs typeface="Times New Roman" panose="02020603050405020304" pitchFamily="18" charset="0"/>
            </a:rPr>
            <a:t>Applications Considered by the Commission</a:t>
          </a:r>
        </a:p>
      </dgm:t>
    </dgm:pt>
    <dgm:pt modelId="{23BAF2FF-5F73-489D-9180-236257D76364}" type="parTrans" cxnId="{8FE748E6-F285-412B-93F4-AAB02E8580E3}">
      <dgm:prSet/>
      <dgm:spPr/>
      <dgm:t>
        <a:bodyPr/>
        <a:lstStyle/>
        <a:p>
          <a:endParaRPr lang="en-US"/>
        </a:p>
      </dgm:t>
    </dgm:pt>
    <dgm:pt modelId="{25CF2F1F-68E9-4656-9D47-071059A9EBC2}" type="sibTrans" cxnId="{8FE748E6-F285-412B-93F4-AAB02E8580E3}">
      <dgm:prSet/>
      <dgm:spPr/>
      <dgm:t>
        <a:bodyPr/>
        <a:lstStyle/>
        <a:p>
          <a:endParaRPr lang="en-US"/>
        </a:p>
      </dgm:t>
    </dgm:pt>
    <dgm:pt modelId="{44098109-B290-4BE8-AD63-243D801F9553}" type="pres">
      <dgm:prSet presAssocID="{D2FDA9B9-F746-4EB2-9CB8-1C08D3128D9E}" presName="Name0" presStyleCnt="0">
        <dgm:presLayoutVars>
          <dgm:dir/>
          <dgm:resizeHandles val="exact"/>
        </dgm:presLayoutVars>
      </dgm:prSet>
      <dgm:spPr/>
    </dgm:pt>
    <dgm:pt modelId="{DDA57F26-2EB8-4870-BA3C-2421FAF8BF0A}" type="pres">
      <dgm:prSet presAssocID="{CD75027B-1B28-4D54-9428-C5DD1CA4151B}" presName="node" presStyleLbl="node1" presStyleIdx="0" presStyleCnt="5">
        <dgm:presLayoutVars>
          <dgm:bulletEnabled val="1"/>
        </dgm:presLayoutVars>
      </dgm:prSet>
      <dgm:spPr/>
    </dgm:pt>
    <dgm:pt modelId="{0CC20CB3-ADC0-4F51-A695-B9F47BB2F882}" type="pres">
      <dgm:prSet presAssocID="{C65582D1-C2F5-4F03-A543-43C2F76C02D8}" presName="sibTrans" presStyleLbl="sibTrans2D1" presStyleIdx="0" presStyleCnt="4"/>
      <dgm:spPr/>
    </dgm:pt>
    <dgm:pt modelId="{54FB8E1A-4A86-4688-861A-6DA351D07B7A}" type="pres">
      <dgm:prSet presAssocID="{C65582D1-C2F5-4F03-A543-43C2F76C02D8}" presName="connectorText" presStyleLbl="sibTrans2D1" presStyleIdx="0" presStyleCnt="4"/>
      <dgm:spPr/>
    </dgm:pt>
    <dgm:pt modelId="{F35D2CE8-7F2D-4F2D-870A-E9B281FD2345}" type="pres">
      <dgm:prSet presAssocID="{C7286416-C6CB-498E-8EDE-F7F5C536F54A}" presName="node" presStyleLbl="node1" presStyleIdx="1" presStyleCnt="5">
        <dgm:presLayoutVars>
          <dgm:bulletEnabled val="1"/>
        </dgm:presLayoutVars>
      </dgm:prSet>
      <dgm:spPr/>
    </dgm:pt>
    <dgm:pt modelId="{8CA9B51A-5575-4349-827E-C2B3B424E5B2}" type="pres">
      <dgm:prSet presAssocID="{A5CE5287-9E80-43C4-AA5D-BFDE62E1DC3D}" presName="sibTrans" presStyleLbl="sibTrans2D1" presStyleIdx="1" presStyleCnt="4"/>
      <dgm:spPr/>
    </dgm:pt>
    <dgm:pt modelId="{77F24842-493B-4D31-A080-733CFAAAD288}" type="pres">
      <dgm:prSet presAssocID="{A5CE5287-9E80-43C4-AA5D-BFDE62E1DC3D}" presName="connectorText" presStyleLbl="sibTrans2D1" presStyleIdx="1" presStyleCnt="4"/>
      <dgm:spPr/>
    </dgm:pt>
    <dgm:pt modelId="{A7D50878-F434-4244-9182-E2DBCCBDFDD9}" type="pres">
      <dgm:prSet presAssocID="{812C9C57-0601-4D7D-9C37-1812288C61A9}" presName="node" presStyleLbl="node1" presStyleIdx="2" presStyleCnt="5">
        <dgm:presLayoutVars>
          <dgm:bulletEnabled val="1"/>
        </dgm:presLayoutVars>
      </dgm:prSet>
      <dgm:spPr/>
    </dgm:pt>
    <dgm:pt modelId="{59A62B67-633A-4012-B343-2199727BD1A6}" type="pres">
      <dgm:prSet presAssocID="{AE32C662-5679-4714-86E6-0845A68056AA}" presName="sibTrans" presStyleLbl="sibTrans2D1" presStyleIdx="2" presStyleCnt="4"/>
      <dgm:spPr/>
    </dgm:pt>
    <dgm:pt modelId="{719070C9-E256-4943-A72A-09D9E164FFBA}" type="pres">
      <dgm:prSet presAssocID="{AE32C662-5679-4714-86E6-0845A68056AA}" presName="connectorText" presStyleLbl="sibTrans2D1" presStyleIdx="2" presStyleCnt="4"/>
      <dgm:spPr/>
    </dgm:pt>
    <dgm:pt modelId="{28FEAD45-0B85-4425-8E5C-D041997038C2}" type="pres">
      <dgm:prSet presAssocID="{08919FDD-5AAE-4DE0-AD0C-08544B8A30FC}" presName="node" presStyleLbl="node1" presStyleIdx="3" presStyleCnt="5">
        <dgm:presLayoutVars>
          <dgm:bulletEnabled val="1"/>
        </dgm:presLayoutVars>
      </dgm:prSet>
      <dgm:spPr/>
    </dgm:pt>
    <dgm:pt modelId="{F1C97C5F-CDEC-4255-BF55-B0FF8D1B2CAD}" type="pres">
      <dgm:prSet presAssocID="{433E5F55-48E9-4306-8C51-F7BCA761FC4E}" presName="sibTrans" presStyleLbl="sibTrans2D1" presStyleIdx="3" presStyleCnt="4"/>
      <dgm:spPr/>
    </dgm:pt>
    <dgm:pt modelId="{F051597B-3B33-4A88-AA60-E97A722FD316}" type="pres">
      <dgm:prSet presAssocID="{433E5F55-48E9-4306-8C51-F7BCA761FC4E}" presName="connectorText" presStyleLbl="sibTrans2D1" presStyleIdx="3" presStyleCnt="4"/>
      <dgm:spPr/>
    </dgm:pt>
    <dgm:pt modelId="{37614119-7162-4A76-A29F-FF60760F2457}" type="pres">
      <dgm:prSet presAssocID="{BC5E7D15-BAC5-4809-A9E7-DA7DB9A6E418}" presName="node" presStyleLbl="node1" presStyleIdx="4" presStyleCnt="5">
        <dgm:presLayoutVars>
          <dgm:bulletEnabled val="1"/>
        </dgm:presLayoutVars>
      </dgm:prSet>
      <dgm:spPr/>
    </dgm:pt>
  </dgm:ptLst>
  <dgm:cxnLst>
    <dgm:cxn modelId="{E0B8AE00-2C66-4C1D-8144-52A8BC2F6B56}" type="presOf" srcId="{BC5E7D15-BAC5-4809-A9E7-DA7DB9A6E418}" destId="{37614119-7162-4A76-A29F-FF60760F2457}" srcOrd="0" destOrd="0" presId="urn:microsoft.com/office/officeart/2005/8/layout/process1"/>
    <dgm:cxn modelId="{22529B10-78AD-4121-87FC-5DA7CD1162AA}" type="presOf" srcId="{C65582D1-C2F5-4F03-A543-43C2F76C02D8}" destId="{0CC20CB3-ADC0-4F51-A695-B9F47BB2F882}" srcOrd="0" destOrd="0" presId="urn:microsoft.com/office/officeart/2005/8/layout/process1"/>
    <dgm:cxn modelId="{A2EA5B2F-1A76-41AC-AF2F-640A4D2ED096}" srcId="{D2FDA9B9-F746-4EB2-9CB8-1C08D3128D9E}" destId="{C7286416-C6CB-498E-8EDE-F7F5C536F54A}" srcOrd="1" destOrd="0" parTransId="{0496F29C-E954-4BD2-AC58-CFBF47A96868}" sibTransId="{A5CE5287-9E80-43C4-AA5D-BFDE62E1DC3D}"/>
    <dgm:cxn modelId="{20D52D41-982F-45E3-B0A6-AD37DDD7B012}" type="presOf" srcId="{AE32C662-5679-4714-86E6-0845A68056AA}" destId="{719070C9-E256-4943-A72A-09D9E164FFBA}" srcOrd="1" destOrd="0" presId="urn:microsoft.com/office/officeart/2005/8/layout/process1"/>
    <dgm:cxn modelId="{22248D44-FFD1-4BF0-854A-3502D896AE7F}" type="presOf" srcId="{CD75027B-1B28-4D54-9428-C5DD1CA4151B}" destId="{DDA57F26-2EB8-4870-BA3C-2421FAF8BF0A}" srcOrd="0" destOrd="0" presId="urn:microsoft.com/office/officeart/2005/8/layout/process1"/>
    <dgm:cxn modelId="{3E40FE44-7EA1-4860-AB40-AAA210F53D79}" type="presOf" srcId="{C7286416-C6CB-498E-8EDE-F7F5C536F54A}" destId="{F35D2CE8-7F2D-4F2D-870A-E9B281FD2345}" srcOrd="0" destOrd="0" presId="urn:microsoft.com/office/officeart/2005/8/layout/process1"/>
    <dgm:cxn modelId="{F396A569-D14C-446A-9FD2-2D035AA5C62B}" type="presOf" srcId="{AE32C662-5679-4714-86E6-0845A68056AA}" destId="{59A62B67-633A-4012-B343-2199727BD1A6}" srcOrd="0" destOrd="0" presId="urn:microsoft.com/office/officeart/2005/8/layout/process1"/>
    <dgm:cxn modelId="{B35D9654-1ACF-4F29-9368-E6D154124C42}" type="presOf" srcId="{812C9C57-0601-4D7D-9C37-1812288C61A9}" destId="{A7D50878-F434-4244-9182-E2DBCCBDFDD9}" srcOrd="0" destOrd="0" presId="urn:microsoft.com/office/officeart/2005/8/layout/process1"/>
    <dgm:cxn modelId="{1CA86A76-A978-4053-B307-C79225823B94}" type="presOf" srcId="{A5CE5287-9E80-43C4-AA5D-BFDE62E1DC3D}" destId="{8CA9B51A-5575-4349-827E-C2B3B424E5B2}" srcOrd="0" destOrd="0" presId="urn:microsoft.com/office/officeart/2005/8/layout/process1"/>
    <dgm:cxn modelId="{1A2D5456-B4BF-4F6B-95C9-B69C16784999}" type="presOf" srcId="{433E5F55-48E9-4306-8C51-F7BCA761FC4E}" destId="{F051597B-3B33-4A88-AA60-E97A722FD316}" srcOrd="1" destOrd="0" presId="urn:microsoft.com/office/officeart/2005/8/layout/process1"/>
    <dgm:cxn modelId="{570D1CA2-3220-4FA3-8FE0-41CF661CDF63}" type="presOf" srcId="{C65582D1-C2F5-4F03-A543-43C2F76C02D8}" destId="{54FB8E1A-4A86-4688-861A-6DA351D07B7A}" srcOrd="1" destOrd="0" presId="urn:microsoft.com/office/officeart/2005/8/layout/process1"/>
    <dgm:cxn modelId="{40AEF3A5-9746-4532-A4F1-169D1E48C958}" srcId="{D2FDA9B9-F746-4EB2-9CB8-1C08D3128D9E}" destId="{CD75027B-1B28-4D54-9428-C5DD1CA4151B}" srcOrd="0" destOrd="0" parTransId="{6F0A96A7-1B2A-45BB-8BB6-9058A69EF37C}" sibTransId="{C65582D1-C2F5-4F03-A543-43C2F76C02D8}"/>
    <dgm:cxn modelId="{5A267DA6-A374-4DF9-A129-CFFA612FE77E}" type="presOf" srcId="{A5CE5287-9E80-43C4-AA5D-BFDE62E1DC3D}" destId="{77F24842-493B-4D31-A080-733CFAAAD288}" srcOrd="1" destOrd="0" presId="urn:microsoft.com/office/officeart/2005/8/layout/process1"/>
    <dgm:cxn modelId="{33FE62AA-7C6C-4093-9067-7F7D1E09FCFF}" type="presOf" srcId="{08919FDD-5AAE-4DE0-AD0C-08544B8A30FC}" destId="{28FEAD45-0B85-4425-8E5C-D041997038C2}" srcOrd="0" destOrd="0" presId="urn:microsoft.com/office/officeart/2005/8/layout/process1"/>
    <dgm:cxn modelId="{FEC3F5B7-F65B-4EC6-A5E6-DD5B2BFFDFB1}" type="presOf" srcId="{D2FDA9B9-F746-4EB2-9CB8-1C08D3128D9E}" destId="{44098109-B290-4BE8-AD63-243D801F9553}" srcOrd="0" destOrd="0" presId="urn:microsoft.com/office/officeart/2005/8/layout/process1"/>
    <dgm:cxn modelId="{7CB256E0-78EC-415C-A596-3C599B2678B0}" type="presOf" srcId="{433E5F55-48E9-4306-8C51-F7BCA761FC4E}" destId="{F1C97C5F-CDEC-4255-BF55-B0FF8D1B2CAD}" srcOrd="0" destOrd="0" presId="urn:microsoft.com/office/officeart/2005/8/layout/process1"/>
    <dgm:cxn modelId="{A81F15E4-A109-498F-B314-B800ABC6F2D6}" srcId="{D2FDA9B9-F746-4EB2-9CB8-1C08D3128D9E}" destId="{08919FDD-5AAE-4DE0-AD0C-08544B8A30FC}" srcOrd="3" destOrd="0" parTransId="{66E20499-2419-4DF3-83DC-6564272037CB}" sibTransId="{433E5F55-48E9-4306-8C51-F7BCA761FC4E}"/>
    <dgm:cxn modelId="{8FE748E6-F285-412B-93F4-AAB02E8580E3}" srcId="{D2FDA9B9-F746-4EB2-9CB8-1C08D3128D9E}" destId="{BC5E7D15-BAC5-4809-A9E7-DA7DB9A6E418}" srcOrd="4" destOrd="0" parTransId="{23BAF2FF-5F73-489D-9180-236257D76364}" sibTransId="{25CF2F1F-68E9-4656-9D47-071059A9EBC2}"/>
    <dgm:cxn modelId="{801F9CEC-3FFA-48A4-9CE3-639F52CF32A0}" srcId="{D2FDA9B9-F746-4EB2-9CB8-1C08D3128D9E}" destId="{812C9C57-0601-4D7D-9C37-1812288C61A9}" srcOrd="2" destOrd="0" parTransId="{4A18C59E-771D-4E6A-8EF4-306DDF28FCB5}" sibTransId="{AE32C662-5679-4714-86E6-0845A68056AA}"/>
    <dgm:cxn modelId="{AB7EECE6-73FA-4603-BCC5-A63A7D509C4D}" type="presParOf" srcId="{44098109-B290-4BE8-AD63-243D801F9553}" destId="{DDA57F26-2EB8-4870-BA3C-2421FAF8BF0A}" srcOrd="0" destOrd="0" presId="urn:microsoft.com/office/officeart/2005/8/layout/process1"/>
    <dgm:cxn modelId="{459DCD7C-152D-45CA-9AD3-6F7D0AD9D7D9}" type="presParOf" srcId="{44098109-B290-4BE8-AD63-243D801F9553}" destId="{0CC20CB3-ADC0-4F51-A695-B9F47BB2F882}" srcOrd="1" destOrd="0" presId="urn:microsoft.com/office/officeart/2005/8/layout/process1"/>
    <dgm:cxn modelId="{207F2F4B-5F70-496E-99A7-CA283BBE9ADF}" type="presParOf" srcId="{0CC20CB3-ADC0-4F51-A695-B9F47BB2F882}" destId="{54FB8E1A-4A86-4688-861A-6DA351D07B7A}" srcOrd="0" destOrd="0" presId="urn:microsoft.com/office/officeart/2005/8/layout/process1"/>
    <dgm:cxn modelId="{2542B467-B1D3-401E-8023-08D60A70AB24}" type="presParOf" srcId="{44098109-B290-4BE8-AD63-243D801F9553}" destId="{F35D2CE8-7F2D-4F2D-870A-E9B281FD2345}" srcOrd="2" destOrd="0" presId="urn:microsoft.com/office/officeart/2005/8/layout/process1"/>
    <dgm:cxn modelId="{154D195D-418C-40C7-B195-DE76DE645B69}" type="presParOf" srcId="{44098109-B290-4BE8-AD63-243D801F9553}" destId="{8CA9B51A-5575-4349-827E-C2B3B424E5B2}" srcOrd="3" destOrd="0" presId="urn:microsoft.com/office/officeart/2005/8/layout/process1"/>
    <dgm:cxn modelId="{19C18454-EC5D-4275-854A-329A4565DE2C}" type="presParOf" srcId="{8CA9B51A-5575-4349-827E-C2B3B424E5B2}" destId="{77F24842-493B-4D31-A080-733CFAAAD288}" srcOrd="0" destOrd="0" presId="urn:microsoft.com/office/officeart/2005/8/layout/process1"/>
    <dgm:cxn modelId="{1DDE3C4F-32AA-474A-B335-59163D3387A5}" type="presParOf" srcId="{44098109-B290-4BE8-AD63-243D801F9553}" destId="{A7D50878-F434-4244-9182-E2DBCCBDFDD9}" srcOrd="4" destOrd="0" presId="urn:microsoft.com/office/officeart/2005/8/layout/process1"/>
    <dgm:cxn modelId="{85805217-825A-48EE-8887-4A33DC527C86}" type="presParOf" srcId="{44098109-B290-4BE8-AD63-243D801F9553}" destId="{59A62B67-633A-4012-B343-2199727BD1A6}" srcOrd="5" destOrd="0" presId="urn:microsoft.com/office/officeart/2005/8/layout/process1"/>
    <dgm:cxn modelId="{8F5AF2A7-C477-4EDD-A067-573832C08459}" type="presParOf" srcId="{59A62B67-633A-4012-B343-2199727BD1A6}" destId="{719070C9-E256-4943-A72A-09D9E164FFBA}" srcOrd="0" destOrd="0" presId="urn:microsoft.com/office/officeart/2005/8/layout/process1"/>
    <dgm:cxn modelId="{F89C3A19-4F28-4892-BA4E-717373F92F37}" type="presParOf" srcId="{44098109-B290-4BE8-AD63-243D801F9553}" destId="{28FEAD45-0B85-4425-8E5C-D041997038C2}" srcOrd="6" destOrd="0" presId="urn:microsoft.com/office/officeart/2005/8/layout/process1"/>
    <dgm:cxn modelId="{3BC43EE4-1F6C-473D-87B1-46EE943690D5}" type="presParOf" srcId="{44098109-B290-4BE8-AD63-243D801F9553}" destId="{F1C97C5F-CDEC-4255-BF55-B0FF8D1B2CAD}" srcOrd="7" destOrd="0" presId="urn:microsoft.com/office/officeart/2005/8/layout/process1"/>
    <dgm:cxn modelId="{BBCB21ED-17F5-4A7B-815C-F1D6D673A12D}" type="presParOf" srcId="{F1C97C5F-CDEC-4255-BF55-B0FF8D1B2CAD}" destId="{F051597B-3B33-4A88-AA60-E97A722FD316}" srcOrd="0" destOrd="0" presId="urn:microsoft.com/office/officeart/2005/8/layout/process1"/>
    <dgm:cxn modelId="{DEFF9184-C399-4490-8569-334BD9A96694}" type="presParOf" srcId="{44098109-B290-4BE8-AD63-243D801F9553}" destId="{37614119-7162-4A76-A29F-FF60760F2457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A57F26-2EB8-4870-BA3C-2421FAF8BF0A}">
      <dsp:nvSpPr>
        <dsp:cNvPr id="0" name=""/>
        <dsp:cNvSpPr/>
      </dsp:nvSpPr>
      <dsp:spPr>
        <a:xfrm>
          <a:off x="4850" y="507277"/>
          <a:ext cx="1503606" cy="16700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Application Submitted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>
              <a:latin typeface="Times New Roman" panose="02020603050405020304" pitchFamily="18" charset="0"/>
              <a:cs typeface="Times New Roman" panose="02020603050405020304" pitchFamily="18" charset="0"/>
            </a:rPr>
            <a:t>(Awaiting Staff Review)</a:t>
          </a:r>
        </a:p>
      </dsp:txBody>
      <dsp:txXfrm>
        <a:off x="48889" y="551316"/>
        <a:ext cx="1415528" cy="1581935"/>
      </dsp:txXfrm>
    </dsp:sp>
    <dsp:sp modelId="{0CC20CB3-ADC0-4F51-A695-B9F47BB2F882}">
      <dsp:nvSpPr>
        <dsp:cNvPr id="0" name=""/>
        <dsp:cNvSpPr/>
      </dsp:nvSpPr>
      <dsp:spPr>
        <a:xfrm>
          <a:off x="1658817" y="1155836"/>
          <a:ext cx="318764" cy="3728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1658817" y="1230415"/>
        <a:ext cx="223135" cy="223736"/>
      </dsp:txXfrm>
    </dsp:sp>
    <dsp:sp modelId="{F35D2CE8-7F2D-4F2D-870A-E9B281FD2345}">
      <dsp:nvSpPr>
        <dsp:cNvPr id="0" name=""/>
        <dsp:cNvSpPr/>
      </dsp:nvSpPr>
      <dsp:spPr>
        <a:xfrm>
          <a:off x="2109898" y="507277"/>
          <a:ext cx="1503606" cy="16700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Application Reviewed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1" kern="120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200" i="1" kern="1200">
              <a:latin typeface="Times New Roman" panose="02020603050405020304" pitchFamily="18" charset="0"/>
              <a:cs typeface="Times New Roman" panose="02020603050405020304" pitchFamily="18" charset="0"/>
            </a:rPr>
            <a:t>More Information Requested from Applicant)</a:t>
          </a:r>
        </a:p>
      </dsp:txBody>
      <dsp:txXfrm>
        <a:off x="2153937" y="551316"/>
        <a:ext cx="1415528" cy="1581935"/>
      </dsp:txXfrm>
    </dsp:sp>
    <dsp:sp modelId="{8CA9B51A-5575-4349-827E-C2B3B424E5B2}">
      <dsp:nvSpPr>
        <dsp:cNvPr id="0" name=""/>
        <dsp:cNvSpPr/>
      </dsp:nvSpPr>
      <dsp:spPr>
        <a:xfrm>
          <a:off x="3763865" y="1155836"/>
          <a:ext cx="318764" cy="3728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763865" y="1230415"/>
        <a:ext cx="223135" cy="223736"/>
      </dsp:txXfrm>
    </dsp:sp>
    <dsp:sp modelId="{A7D50878-F434-4244-9182-E2DBCCBDFDD9}">
      <dsp:nvSpPr>
        <dsp:cNvPr id="0" name=""/>
        <dsp:cNvSpPr/>
      </dsp:nvSpPr>
      <dsp:spPr>
        <a:xfrm>
          <a:off x="4214947" y="507277"/>
          <a:ext cx="1503606" cy="16700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Application Deemed Complete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>
              <a:latin typeface="Times New Roman" panose="02020603050405020304" pitchFamily="18" charset="0"/>
              <a:cs typeface="Times New Roman" panose="02020603050405020304" pitchFamily="18" charset="0"/>
            </a:rPr>
            <a:t>(Awaiting background check or response to municipal notice)</a:t>
          </a:r>
        </a:p>
      </dsp:txBody>
      <dsp:txXfrm>
        <a:off x="4258986" y="551316"/>
        <a:ext cx="1415528" cy="1581935"/>
      </dsp:txXfrm>
    </dsp:sp>
    <dsp:sp modelId="{59A62B67-633A-4012-B343-2199727BD1A6}">
      <dsp:nvSpPr>
        <dsp:cNvPr id="0" name=""/>
        <dsp:cNvSpPr/>
      </dsp:nvSpPr>
      <dsp:spPr>
        <a:xfrm>
          <a:off x="5868914" y="1155836"/>
          <a:ext cx="318764" cy="3728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5868914" y="1230415"/>
        <a:ext cx="223135" cy="223736"/>
      </dsp:txXfrm>
    </dsp:sp>
    <dsp:sp modelId="{28FEAD45-0B85-4425-8E5C-D041997038C2}">
      <dsp:nvSpPr>
        <dsp:cNvPr id="0" name=""/>
        <dsp:cNvSpPr/>
      </dsp:nvSpPr>
      <dsp:spPr>
        <a:xfrm>
          <a:off x="6319995" y="507277"/>
          <a:ext cx="1503606" cy="16700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u="none" kern="1200">
              <a:latin typeface="Times New Roman" panose="02020603050405020304" pitchFamily="18" charset="0"/>
              <a:cs typeface="Times New Roman" panose="02020603050405020304" pitchFamily="18" charset="0"/>
            </a:rPr>
            <a:t>All Information Received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u="none" kern="1200">
              <a:latin typeface="Times New Roman" panose="02020603050405020304" pitchFamily="18" charset="0"/>
              <a:cs typeface="Times New Roman" panose="02020603050405020304" pitchFamily="18" charset="0"/>
            </a:rPr>
            <a:t>(Awaiting Staff Recommendation)</a:t>
          </a:r>
          <a:endParaRPr lang="en-US" sz="1200" b="1" i="1" u="none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64034" y="551316"/>
        <a:ext cx="1415528" cy="1581935"/>
      </dsp:txXfrm>
    </dsp:sp>
    <dsp:sp modelId="{F1C97C5F-CDEC-4255-BF55-B0FF8D1B2CAD}">
      <dsp:nvSpPr>
        <dsp:cNvPr id="0" name=""/>
        <dsp:cNvSpPr/>
      </dsp:nvSpPr>
      <dsp:spPr>
        <a:xfrm>
          <a:off x="7973962" y="1155836"/>
          <a:ext cx="318764" cy="3728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7973962" y="1230415"/>
        <a:ext cx="223135" cy="223736"/>
      </dsp:txXfrm>
    </dsp:sp>
    <dsp:sp modelId="{37614119-7162-4A76-A29F-FF60760F2457}">
      <dsp:nvSpPr>
        <dsp:cNvPr id="0" name=""/>
        <dsp:cNvSpPr/>
      </dsp:nvSpPr>
      <dsp:spPr>
        <a:xfrm>
          <a:off x="8425044" y="507277"/>
          <a:ext cx="1503606" cy="16700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u="none" kern="1200">
              <a:latin typeface="Times New Roman" panose="02020603050405020304" pitchFamily="18" charset="0"/>
              <a:cs typeface="Times New Roman" panose="02020603050405020304" pitchFamily="18" charset="0"/>
            </a:rPr>
            <a:t>Applications Considered by the Commission</a:t>
          </a:r>
        </a:p>
      </dsp:txBody>
      <dsp:txXfrm>
        <a:off x="8469083" y="551316"/>
        <a:ext cx="1415528" cy="1581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DE27253-4A7A-4A02-813C-EBDB6CE7E4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C497EC-74B3-458A-987E-25ABF577E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17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517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19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15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76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449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674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590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989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384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77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543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02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481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1219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680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559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891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9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177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58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78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579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340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71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90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73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60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93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60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497EC-74B3-458A-987E-25ABF577EC2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9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61CAC412-5316-4FD7-948F-DF9210636590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en-US"/>
              <a:t>Draft - For Discussion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898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B58A-42D1-45A7-A494-A970F6AD7A91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60EE-1522-413F-A83E-FBB0DFBFB3A8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4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E489-8464-4706-9BDF-F7D6200F5675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6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E742-4CB0-471A-BC9C-147C4922D40B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957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B106-DAE2-49A4-933E-1A405B749476}" type="datetime1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5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910C-5F0E-47BE-A2F3-DF1D80921BFA}" type="datetime1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8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8154-45C9-476D-9F4C-CA263077966B}" type="datetime1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1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E8A21-4CBC-4DDD-896D-344B195DA92E}" type="datetime1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34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46110-10F3-45A7-884B-BA45B0FCCAEA}" type="datetime1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7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B939-66D1-44BC-9AB3-643033447D82}" type="datetime1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- For Discussion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58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986F384-EB0F-4894-BEAC-25DFAD218F96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Draft - For Discussion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2384614-1839-4E0B-AAF6-11968340C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6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 flipH="1">
            <a:off x="461278" y="5912476"/>
            <a:ext cx="11730722" cy="367048"/>
          </a:xfrm>
          <a:prstGeom prst="rect">
            <a:avLst/>
          </a:prstGeom>
          <a:solidFill>
            <a:srgbClr val="CAB64B"/>
          </a:solidFill>
          <a:ln>
            <a:solidFill>
              <a:srgbClr val="CAB6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0" y="966292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  </a:t>
            </a:r>
          </a:p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Public Meeting</a:t>
            </a:r>
          </a:p>
          <a:p>
            <a:pPr algn="ctr"/>
            <a:endParaRPr lang="en-US" sz="20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April 9, 2020</a:t>
            </a:r>
          </a:p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10:00AM</a:t>
            </a:r>
          </a:p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</a:p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Via Remote Participation 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F496F56D-1A89-414C-9A89-72E96367B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6D3119B-7DCC-4C13-B740-F5C888B2C033}"/>
              </a:ext>
            </a:extLst>
          </p:cNvPr>
          <p:cNvSpPr/>
          <p:nvPr/>
        </p:nvSpPr>
        <p:spPr>
          <a:xfrm>
            <a:off x="2926080" y="4850674"/>
            <a:ext cx="6339840" cy="8365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436754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6581" y="1326381"/>
            <a:ext cx="107788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8) Staff Recommendations on Provisional Licenses</a:t>
            </a: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n. 	Fuego Farms, Inc. (#MCN282234), Cultivation, Tier 2 / Indoor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o. 	Fuego Farms, Inc. (#MPN281716), Product Manufacturer 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p. 	Hemp 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Holistics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LLC (#MBN281425), Microbusiness (Cultivation Operations)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q.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Hennep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Inc. (#MRN281450),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r.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Highminded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LLC (#MPN281662),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Highminded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LLC (#MRN282318),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t. 	Holistic Industries, Inc. (#MCN282056), Cultivation, Tier 3 / Indoor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u. 	Holistic Industries, Inc. (#MPN281630),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v. 	Hudson Botanical Processing, LLC (#MPN281588),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w. 	Humboldt Masters, LLC (#MCN282102), Cultivation, Tier 4 / Indoor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x. 	Humboldt Masters, LLC (#MPN281467),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y. 	Liberty Compassion, Inc. (#MCN282178), Cultivation, Tier 2 / Indoor</a:t>
            </a:r>
          </a:p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AB5D7E-2863-4F1E-B2D1-77BF94E532CA}"/>
              </a:ext>
            </a:extLst>
          </p:cNvPr>
          <p:cNvSpPr/>
          <p:nvPr/>
        </p:nvSpPr>
        <p:spPr>
          <a:xfrm>
            <a:off x="2573743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371609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6581" y="1326381"/>
            <a:ext cx="1077883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8) Staff Recommendations on Provisional Licenses</a:t>
            </a: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z. 	Liberty Compassion, Inc. (#MPN281752),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aa.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Massmedicum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Corp. (#MCN281929), Cultivation, Tier 7 / Indoor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bb.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Massmedicum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Corp. (#MPN281687),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cc.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Massmedicum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Corp. (#MRN282715),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dd.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Massmedicum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Corp. (#MRN283004), Retail</a:t>
            </a:r>
          </a:p>
          <a:p>
            <a:pPr lvl="1"/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ee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	Royalty Group, LLC (#MRN282088),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ff. 	Sun Mass II, LLC (#MRN281816),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gg. 	Sun Mass II, LLC (#MCN281732) Cultivation, Tier 8 / Indoor</a:t>
            </a:r>
          </a:p>
          <a:p>
            <a:pPr lvl="1"/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hh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	Supercritical Mass Laboratories, Inc. (#MPN281321),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ii. 	The Botanist, Inc. (#MRN282160), Retail</a:t>
            </a:r>
          </a:p>
          <a:p>
            <a:pPr lvl="1"/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jj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	The Botanist, Inc. (#MRN282186), Retail</a:t>
            </a:r>
          </a:p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B7A766D-B0A6-4D0E-B68E-55488920DB25}"/>
              </a:ext>
            </a:extLst>
          </p:cNvPr>
          <p:cNvSpPr/>
          <p:nvPr/>
        </p:nvSpPr>
        <p:spPr>
          <a:xfrm>
            <a:off x="2573743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3451659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6581" y="1326381"/>
            <a:ext cx="107788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8) Staff Recommendations on Provisional Licenses</a:t>
            </a: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kk. 	The Old Bank, LLC (#MRN282467),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ll.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Tigertown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LLC (#MRN282818),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mm. Tower Three, LLC (#MCN281652), Cultivation, Tier 2 / Indoor</a:t>
            </a:r>
          </a:p>
          <a:p>
            <a:pPr lvl="1"/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nn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Treeworks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of Massachusetts, LLC (#MPN281343), Product Manufacturer</a:t>
            </a:r>
          </a:p>
          <a:p>
            <a:pPr lvl="1"/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oo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	Wellman Farm, Inc. (#MPN281317), Product Manufacturer</a:t>
            </a:r>
          </a:p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B7A766D-B0A6-4D0E-B68E-55488920DB25}"/>
              </a:ext>
            </a:extLst>
          </p:cNvPr>
          <p:cNvSpPr/>
          <p:nvPr/>
        </p:nvSpPr>
        <p:spPr>
          <a:xfrm>
            <a:off x="2573743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1697257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374AD4-557A-41E2-A9BC-9950ACCF0DC1}"/>
              </a:ext>
            </a:extLst>
          </p:cNvPr>
          <p:cNvSpPr/>
          <p:nvPr/>
        </p:nvSpPr>
        <p:spPr>
          <a:xfrm>
            <a:off x="469782" y="2277407"/>
            <a:ext cx="11713829" cy="3651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54444" y="1652793"/>
            <a:ext cx="968311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9) Commission Discussion and Votes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Delegation of Authority: Applications for Energy Extensions</a:t>
            </a:r>
          </a:p>
          <a:p>
            <a:pPr marL="342900" indent="-342900">
              <a:buAutoNum type="alphaLcPeriod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Update: Best Management Practices for Water Usage</a:t>
            </a:r>
          </a:p>
          <a:p>
            <a:pPr marL="342900" indent="-342900">
              <a:buAutoNum type="alphaLcPeriod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lphaLcPeriod"/>
            </a:pPr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0805B58-09F6-48CD-8687-0AF521E425E6}"/>
              </a:ext>
            </a:extLst>
          </p:cNvPr>
          <p:cNvSpPr/>
          <p:nvPr/>
        </p:nvSpPr>
        <p:spPr>
          <a:xfrm>
            <a:off x="2573743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1521750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374AD4-557A-41E2-A9BC-9950ACCF0DC1}"/>
              </a:ext>
            </a:extLst>
          </p:cNvPr>
          <p:cNvSpPr/>
          <p:nvPr/>
        </p:nvSpPr>
        <p:spPr>
          <a:xfrm>
            <a:off x="478171" y="2801189"/>
            <a:ext cx="11713829" cy="3651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54444" y="1652793"/>
            <a:ext cx="968311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9) Commission Discussion and Votes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Delegation of Authority: Applications for Energy Extensions</a:t>
            </a:r>
          </a:p>
          <a:p>
            <a:pPr marL="342900" indent="-342900">
              <a:buAutoNum type="alphaLcPeriod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Update: Best Management Practices for Water Usage</a:t>
            </a:r>
          </a:p>
          <a:p>
            <a:pPr marL="342900" indent="-342900">
              <a:buAutoNum type="alphaLcPeriod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lphaLcPeriod"/>
            </a:pPr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0805B58-09F6-48CD-8687-0AF521E425E6}"/>
              </a:ext>
            </a:extLst>
          </p:cNvPr>
          <p:cNvSpPr/>
          <p:nvPr/>
        </p:nvSpPr>
        <p:spPr>
          <a:xfrm>
            <a:off x="2573743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2686571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01311" y="1356002"/>
            <a:ext cx="9789377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Next Meeting Date</a:t>
            </a: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FE5CEE0-97AD-4F2E-8D25-33DA204B28D8}"/>
              </a:ext>
            </a:extLst>
          </p:cNvPr>
          <p:cNvSpPr/>
          <p:nvPr/>
        </p:nvSpPr>
        <p:spPr>
          <a:xfrm>
            <a:off x="3671165" y="2150615"/>
            <a:ext cx="4811697" cy="12783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Monthly Public Meeting</a:t>
            </a:r>
          </a:p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7, 2020</a:t>
            </a:r>
          </a:p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10:00 AM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073426D-21AD-4AAC-BB1B-F9413454DF52}"/>
              </a:ext>
            </a:extLst>
          </p:cNvPr>
          <p:cNvSpPr/>
          <p:nvPr/>
        </p:nvSpPr>
        <p:spPr>
          <a:xfrm>
            <a:off x="2708609" y="3547617"/>
            <a:ext cx="6736807" cy="25117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Worcester Union Station</a:t>
            </a:r>
          </a:p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 </a:t>
            </a:r>
          </a:p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Meeting Room</a:t>
            </a:r>
          </a:p>
          <a:p>
            <a:pPr algn="ctr"/>
            <a:endParaRPr lang="en-US"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Washington Square</a:t>
            </a:r>
          </a:p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Worcester, MA</a:t>
            </a:r>
          </a:p>
        </p:txBody>
      </p:sp>
    </p:spTree>
    <p:extLst>
      <p:ext uri="{BB962C8B-B14F-4D97-AF65-F5344CB8AC3E}">
        <p14:creationId xmlns:p14="http://schemas.microsoft.com/office/powerpoint/2010/main" val="1427713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340162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9172F8-8F58-4D79-ABD3-923211B76D24}"/>
              </a:ext>
            </a:extLst>
          </p:cNvPr>
          <p:cNvSpPr txBox="1"/>
          <p:nvPr/>
        </p:nvSpPr>
        <p:spPr>
          <a:xfrm>
            <a:off x="216912" y="1878894"/>
            <a:ext cx="5615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3996149" y="883167"/>
            <a:ext cx="5156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April 9, 2020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4DFE450-36EC-483C-8872-3E63C4245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798605"/>
              </p:ext>
            </p:extLst>
          </p:nvPr>
        </p:nvGraphicFramePr>
        <p:xfrm>
          <a:off x="1907627" y="1958263"/>
          <a:ext cx="8376745" cy="435936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116294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1260451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6020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360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Craft Marijuana Cooperative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1003693"/>
                  </a:ext>
                </a:extLst>
              </a:tr>
              <a:tr h="360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Independent</a:t>
                      </a:r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Testing Laboratory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0268752"/>
                  </a:ext>
                </a:extLst>
              </a:tr>
              <a:tr h="360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Cultivator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360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Microbusiness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360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Product Manufacturer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360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Research Facility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0913094"/>
                  </a:ext>
                </a:extLst>
              </a:tr>
              <a:tr h="45069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Retailer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9735837"/>
                  </a:ext>
                </a:extLst>
              </a:tr>
              <a:tr h="42039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Transporter with Other Existing ME License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9304572"/>
                  </a:ext>
                </a:extLst>
              </a:tr>
              <a:tr h="360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Third Party Transporter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9502434"/>
                  </a:ext>
                </a:extLst>
              </a:tr>
              <a:tr h="360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8CEFD5E-3407-4CC0-A562-908FAB6D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468012-DE6A-4438-A07C-EB5DEC438C00}"/>
              </a:ext>
            </a:extLst>
          </p:cNvPr>
          <p:cNvSpPr txBox="1"/>
          <p:nvPr/>
        </p:nvSpPr>
        <p:spPr>
          <a:xfrm>
            <a:off x="1661590" y="1434585"/>
            <a:ext cx="8868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 totals below are applications that have submitted all four packets and are pending review.</a:t>
            </a:r>
          </a:p>
        </p:txBody>
      </p:sp>
    </p:spTree>
    <p:extLst>
      <p:ext uri="{BB962C8B-B14F-4D97-AF65-F5344CB8AC3E}">
        <p14:creationId xmlns:p14="http://schemas.microsoft.com/office/powerpoint/2010/main" val="2783415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9172F8-8F58-4D79-ABD3-923211B76D24}"/>
              </a:ext>
            </a:extLst>
          </p:cNvPr>
          <p:cNvSpPr txBox="1"/>
          <p:nvPr/>
        </p:nvSpPr>
        <p:spPr>
          <a:xfrm>
            <a:off x="216912" y="1878894"/>
            <a:ext cx="5615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4117102" y="879929"/>
            <a:ext cx="51191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April 9, 2020</a:t>
            </a: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4DFE450-36EC-483C-8872-3E63C4245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869223"/>
              </p:ext>
            </p:extLst>
          </p:nvPr>
        </p:nvGraphicFramePr>
        <p:xfrm>
          <a:off x="3197772" y="1947116"/>
          <a:ext cx="6350002" cy="360958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94515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955487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6167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4893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Pending (All 4 packets submitted)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1003693"/>
                  </a:ext>
                </a:extLst>
              </a:tr>
              <a:tr h="4893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Withdrawn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0268752"/>
                  </a:ext>
                </a:extLst>
              </a:tr>
              <a:tr h="54582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Incomplete (Less than 4 packets submitted)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4893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Denied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4893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Approved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4893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5,396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8CEFD5E-3407-4CC0-A562-908FAB6D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BE6C66-CEA7-4617-8EB0-C7A9AE3AD9D0}"/>
              </a:ext>
            </a:extLst>
          </p:cNvPr>
          <p:cNvSpPr txBox="1"/>
          <p:nvPr/>
        </p:nvSpPr>
        <p:spPr>
          <a:xfrm>
            <a:off x="643094" y="1348509"/>
            <a:ext cx="11548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A6356E-F198-40C2-8ECA-DB68B50A0157}"/>
              </a:ext>
            </a:extLst>
          </p:cNvPr>
          <p:cNvSpPr txBox="1"/>
          <p:nvPr/>
        </p:nvSpPr>
        <p:spPr>
          <a:xfrm>
            <a:off x="3430195" y="1319554"/>
            <a:ext cx="5885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 totals below are all license application received to date.</a:t>
            </a:r>
          </a:p>
        </p:txBody>
      </p:sp>
    </p:spTree>
    <p:extLst>
      <p:ext uri="{BB962C8B-B14F-4D97-AF65-F5344CB8AC3E}">
        <p14:creationId xmlns:p14="http://schemas.microsoft.com/office/powerpoint/2010/main" val="1427844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3969516" y="941902"/>
            <a:ext cx="51568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April 9, 2020</a:t>
            </a: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4DFE450-36EC-483C-8872-3E63C4245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51726"/>
              </p:ext>
            </p:extLst>
          </p:nvPr>
        </p:nvGraphicFramePr>
        <p:xfrm>
          <a:off x="2456872" y="1895864"/>
          <a:ext cx="7278255" cy="380891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183094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1095161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4469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3299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Craft Marijuana Cooperative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1003693"/>
                  </a:ext>
                </a:extLst>
              </a:tr>
              <a:tr h="3299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Independent</a:t>
                      </a:r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Testing Laboratory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0268752"/>
                  </a:ext>
                </a:extLst>
              </a:tr>
              <a:tr h="3299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Cultivator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3299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Microbusiness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3299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Product Manufacturer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3299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Research Facility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0913094"/>
                  </a:ext>
                </a:extLst>
              </a:tr>
              <a:tr h="3299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Retailer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9735837"/>
                  </a:ext>
                </a:extLst>
              </a:tr>
              <a:tr h="39284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Third Party Transporter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9304572"/>
                  </a:ext>
                </a:extLst>
              </a:tr>
              <a:tr h="3299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Transporter with Other Existing ME License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9502434"/>
                  </a:ext>
                </a:extLst>
              </a:tr>
              <a:tr h="3299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8CEFD5E-3407-4CC0-A562-908FAB6D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BE6C66-CEA7-4617-8EB0-C7A9AE3AD9D0}"/>
              </a:ext>
            </a:extLst>
          </p:cNvPr>
          <p:cNvSpPr txBox="1"/>
          <p:nvPr/>
        </p:nvSpPr>
        <p:spPr>
          <a:xfrm>
            <a:off x="643094" y="1348509"/>
            <a:ext cx="11548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A6356E-F198-40C2-8ECA-DB68B50A0157}"/>
              </a:ext>
            </a:extLst>
          </p:cNvPr>
          <p:cNvSpPr txBox="1"/>
          <p:nvPr/>
        </p:nvSpPr>
        <p:spPr>
          <a:xfrm>
            <a:off x="461818" y="1243180"/>
            <a:ext cx="11628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 totals below are number of licenses approved by category.</a:t>
            </a:r>
          </a:p>
        </p:txBody>
      </p:sp>
    </p:spTree>
    <p:extLst>
      <p:ext uri="{BB962C8B-B14F-4D97-AF65-F5344CB8AC3E}">
        <p14:creationId xmlns:p14="http://schemas.microsoft.com/office/powerpoint/2010/main" val="2840221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9172F8-8F58-4D79-ABD3-923211B76D24}"/>
              </a:ext>
            </a:extLst>
          </p:cNvPr>
          <p:cNvSpPr txBox="1"/>
          <p:nvPr/>
        </p:nvSpPr>
        <p:spPr>
          <a:xfrm>
            <a:off x="216912" y="1878894"/>
            <a:ext cx="5615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3996149" y="883167"/>
            <a:ext cx="51568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April 9, 2020</a:t>
            </a: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8DA514-58BC-4B32-8754-8E0350182D18}"/>
              </a:ext>
            </a:extLst>
          </p:cNvPr>
          <p:cNvSpPr txBox="1"/>
          <p:nvPr/>
        </p:nvSpPr>
        <p:spPr>
          <a:xfrm>
            <a:off x="2447636" y="4990627"/>
            <a:ext cx="7296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Provisionally approved means approved by the Commission but has not submitted license fee payment yet – provisional license has not started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4DFE450-36EC-483C-8872-3E63C4245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566724"/>
              </p:ext>
            </p:extLst>
          </p:nvPr>
        </p:nvGraphicFramePr>
        <p:xfrm>
          <a:off x="2447636" y="1878894"/>
          <a:ext cx="7296728" cy="302265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198787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1097941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6816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4682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Provisionally Approved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1003693"/>
                  </a:ext>
                </a:extLst>
              </a:tr>
              <a:tr h="4682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Provisional License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0268752"/>
                  </a:ext>
                </a:extLst>
              </a:tr>
              <a:tr h="4682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 License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4682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Commence Operations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4682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8CEFD5E-3407-4CC0-A562-908FAB6D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A6356E-F198-40C2-8ECA-DB68B50A0157}"/>
              </a:ext>
            </a:extLst>
          </p:cNvPr>
          <p:cNvSpPr txBox="1"/>
          <p:nvPr/>
        </p:nvSpPr>
        <p:spPr>
          <a:xfrm>
            <a:off x="489526" y="1243180"/>
            <a:ext cx="1170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 totals below are number of licenses approved by stage.</a:t>
            </a:r>
          </a:p>
        </p:txBody>
      </p:sp>
    </p:spTree>
    <p:extLst>
      <p:ext uri="{BB962C8B-B14F-4D97-AF65-F5344CB8AC3E}">
        <p14:creationId xmlns:p14="http://schemas.microsoft.com/office/powerpoint/2010/main" val="70951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9D30453-D1FF-4FE1-BBA2-BC76AD818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69025" y="6351615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317196-7A3B-4278-B2FC-02E64EC8DDB7}"/>
              </a:ext>
            </a:extLst>
          </p:cNvPr>
          <p:cNvSpPr/>
          <p:nvPr/>
        </p:nvSpPr>
        <p:spPr>
          <a:xfrm>
            <a:off x="1433710" y="1198316"/>
            <a:ext cx="932457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Agenda 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Call to Order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Chairman’s Comments &amp; Updates 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Minutes for Approval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Staff Recommendations on Changes of Ownership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Staff Recommendations on Changes of Location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Staff Recommendations on Renewals 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Staff Recommendations on Final Licenses 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Staff Recommendations on Provisional Licenses 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Commission Discussion and Votes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Delegation of Authority: Applications for Energy Extensions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Update; Best Management Practices for Water Usage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New Business that the Chairman did not anticipate at time of posting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Next Meeting Date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Adjournment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D72D9E5-8858-4B58-B0F5-2BF68D366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7600" y="6134470"/>
            <a:ext cx="914400" cy="799417"/>
          </a:xfrm>
        </p:spPr>
        <p:txBody>
          <a:bodyPr>
            <a:normAutofit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39D3FF3-6362-4DCB-B9ED-6D99C3E4869E}"/>
              </a:ext>
            </a:extLst>
          </p:cNvPr>
          <p:cNvSpPr/>
          <p:nvPr/>
        </p:nvSpPr>
        <p:spPr>
          <a:xfrm>
            <a:off x="7500151" y="1824085"/>
            <a:ext cx="4234649" cy="21903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39823918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9172F8-8F58-4D79-ABD3-923211B76D24}"/>
              </a:ext>
            </a:extLst>
          </p:cNvPr>
          <p:cNvSpPr txBox="1"/>
          <p:nvPr/>
        </p:nvSpPr>
        <p:spPr>
          <a:xfrm>
            <a:off x="101502" y="1511164"/>
            <a:ext cx="5615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3996149" y="883167"/>
            <a:ext cx="51568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April 9, 2020</a:t>
            </a: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4DFE450-36EC-483C-8872-3E63C4245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882405"/>
              </p:ext>
            </p:extLst>
          </p:nvPr>
        </p:nvGraphicFramePr>
        <p:xfrm>
          <a:off x="1565122" y="2452631"/>
          <a:ext cx="4530878" cy="331885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359026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1171852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2613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59635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RMD Priority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1003693"/>
                  </a:ext>
                </a:extLst>
              </a:tr>
              <a:tr h="59635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Economic Empowerment Priority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0268752"/>
                  </a:ext>
                </a:extLst>
              </a:tr>
              <a:tr h="59635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Expedited Review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0872041"/>
                  </a:ext>
                </a:extLst>
              </a:tr>
              <a:tr h="59635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General Applicant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59635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8CEFD5E-3407-4CC0-A562-908FAB6D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A6356E-F198-40C2-8ECA-DB68B50A0157}"/>
              </a:ext>
            </a:extLst>
          </p:cNvPr>
          <p:cNvSpPr txBox="1"/>
          <p:nvPr/>
        </p:nvSpPr>
        <p:spPr>
          <a:xfrm>
            <a:off x="627655" y="1386356"/>
            <a:ext cx="1170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 totals below are distinct license numbers that have submitted all required packets.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296DD81-BB63-4924-BE0E-B7088E9A3DD6}"/>
              </a:ext>
            </a:extLst>
          </p:cNvPr>
          <p:cNvSpPr/>
          <p:nvPr/>
        </p:nvSpPr>
        <p:spPr>
          <a:xfrm>
            <a:off x="489527" y="1734229"/>
            <a:ext cx="11702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The 758 applications represent 402 separate entities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FB2376F-F6B6-46FF-90B1-D2F78C42D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873896"/>
              </p:ext>
            </p:extLst>
          </p:nvPr>
        </p:nvGraphicFramePr>
        <p:xfrm>
          <a:off x="6340763" y="2451434"/>
          <a:ext cx="5016870" cy="2682240"/>
        </p:xfrm>
        <a:graphic>
          <a:graphicData uri="http://schemas.openxmlformats.org/drawingml/2006/table">
            <a:tbl>
              <a:tblPr lastRow="1">
                <a:tableStyleId>{073A0DAA-6AF3-43AB-8588-CEC1D06C72B9}</a:tableStyleId>
              </a:tblPr>
              <a:tblGrid>
                <a:gridCol w="4188154">
                  <a:extLst>
                    <a:ext uri="{9D8B030D-6E8A-4147-A177-3AD203B41FA5}">
                      <a16:colId xmlns:a16="http://schemas.microsoft.com/office/drawing/2014/main" val="3295776973"/>
                    </a:ext>
                  </a:extLst>
                </a:gridCol>
                <a:gridCol w="828716">
                  <a:extLst>
                    <a:ext uri="{9D8B030D-6E8A-4147-A177-3AD203B41FA5}">
                      <a16:colId xmlns:a16="http://schemas.microsoft.com/office/drawing/2014/main" val="406354322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Expedited Applications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206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Expedited: License 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2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Expedited: Social Equity Participant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8157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Expedited: Disadvantaged Business Enterprise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3403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Expedited: Two or More Categories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923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23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3154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9172F8-8F58-4D79-ABD3-923211B76D24}"/>
              </a:ext>
            </a:extLst>
          </p:cNvPr>
          <p:cNvSpPr txBox="1"/>
          <p:nvPr/>
        </p:nvSpPr>
        <p:spPr>
          <a:xfrm>
            <a:off x="101502" y="1511164"/>
            <a:ext cx="5615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3996149" y="883167"/>
            <a:ext cx="51568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April 9, 2020</a:t>
            </a:r>
          </a:p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8CEFD5E-3407-4CC0-A562-908FAB6D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A6356E-F198-40C2-8ECA-DB68B50A0157}"/>
              </a:ext>
            </a:extLst>
          </p:cNvPr>
          <p:cNvSpPr txBox="1"/>
          <p:nvPr/>
        </p:nvSpPr>
        <p:spPr>
          <a:xfrm>
            <a:off x="627655" y="1386356"/>
            <a:ext cx="1170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Disadvantaged Business Enterprise Statistics for Approved Licensees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48AF2E7-5CD6-4979-A8EF-BE4C3F5F0A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158565"/>
              </p:ext>
            </p:extLst>
          </p:nvPr>
        </p:nvGraphicFramePr>
        <p:xfrm>
          <a:off x="934591" y="1839005"/>
          <a:ext cx="5161410" cy="3744721"/>
        </p:xfrm>
        <a:graphic>
          <a:graphicData uri="http://schemas.openxmlformats.org/drawingml/2006/table">
            <a:tbl>
              <a:tblPr/>
              <a:tblGrid>
                <a:gridCol w="3510136">
                  <a:extLst>
                    <a:ext uri="{9D8B030D-6E8A-4147-A177-3AD203B41FA5}">
                      <a16:colId xmlns:a16="http://schemas.microsoft.com/office/drawing/2014/main" val="2558181000"/>
                    </a:ext>
                  </a:extLst>
                </a:gridCol>
                <a:gridCol w="833500">
                  <a:extLst>
                    <a:ext uri="{9D8B030D-6E8A-4147-A177-3AD203B41FA5}">
                      <a16:colId xmlns:a16="http://schemas.microsoft.com/office/drawing/2014/main" val="4146501491"/>
                    </a:ext>
                  </a:extLst>
                </a:gridCol>
                <a:gridCol w="817774">
                  <a:extLst>
                    <a:ext uri="{9D8B030D-6E8A-4147-A177-3AD203B41FA5}">
                      <a16:colId xmlns:a16="http://schemas.microsoft.com/office/drawing/2014/main" val="1772339263"/>
                    </a:ext>
                  </a:extLst>
                </a:gridCol>
              </a:tblGrid>
              <a:tr h="333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Type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of Group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176533"/>
                  </a:ext>
                </a:extLst>
              </a:tr>
              <a:tr h="33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Women-Owned Business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248906"/>
                  </a:ext>
                </a:extLst>
              </a:tr>
              <a:tr h="33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Veteran-Owned Business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59474"/>
                  </a:ext>
                </a:extLst>
              </a:tr>
              <a:tr h="33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Minority-Owned Business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583563"/>
                  </a:ext>
                </a:extLst>
              </a:tr>
              <a:tr h="6291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Lesbian, Gay, Bisexual, and Transgender Owned Business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500312"/>
                  </a:ext>
                </a:extLst>
              </a:tr>
              <a:tr h="33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Disability-Owned Business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564158"/>
                  </a:ext>
                </a:extLst>
              </a:tr>
              <a:tr h="33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Identified as Two or More DBE Business Types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276322"/>
                  </a:ext>
                </a:extLst>
              </a:tr>
              <a:tr h="33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Did Not Identify as a DBE Business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186024"/>
                  </a:ext>
                </a:extLst>
              </a:tr>
              <a:tr h="33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27470"/>
                  </a:ext>
                </a:extLst>
              </a:tr>
            </a:tbl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C9B54C7-8C98-4D17-9E69-274D1E4237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1062085"/>
              </p:ext>
            </p:extLst>
          </p:nvPr>
        </p:nvGraphicFramePr>
        <p:xfrm>
          <a:off x="6223174" y="1839444"/>
          <a:ext cx="5859704" cy="3744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92716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9172F8-8F58-4D79-ABD3-923211B76D24}"/>
              </a:ext>
            </a:extLst>
          </p:cNvPr>
          <p:cNvSpPr txBox="1"/>
          <p:nvPr/>
        </p:nvSpPr>
        <p:spPr>
          <a:xfrm>
            <a:off x="3567988" y="710122"/>
            <a:ext cx="5785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Disadvantaged Business Enterprise (DBE) Statistics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8DA514-58BC-4B32-8754-8E0350182D18}"/>
              </a:ext>
            </a:extLst>
          </p:cNvPr>
          <p:cNvSpPr txBox="1"/>
          <p:nvPr/>
        </p:nvSpPr>
        <p:spPr>
          <a:xfrm>
            <a:off x="2400029" y="1093696"/>
            <a:ext cx="7391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>
                <a:latin typeface="Times New Roman" panose="02020603050405020304" pitchFamily="18" charset="0"/>
                <a:cs typeface="Times New Roman" panose="02020603050405020304" pitchFamily="18" charset="0"/>
              </a:rPr>
              <a:t>The totals below are distinct license numbers that have submitted all required packets.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4093583" y="340300"/>
            <a:ext cx="5259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April 9, 2020  </a:t>
            </a: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9B71134E-8CE8-4006-BF6B-996113F47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4DFE450-36EC-483C-8872-3E63C4245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931251"/>
              </p:ext>
            </p:extLst>
          </p:nvPr>
        </p:nvGraphicFramePr>
        <p:xfrm>
          <a:off x="487164" y="1518079"/>
          <a:ext cx="5785768" cy="499962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272322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756723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  <a:gridCol w="756723">
                  <a:extLst>
                    <a:ext uri="{9D8B030D-6E8A-4147-A177-3AD203B41FA5}">
                      <a16:colId xmlns:a16="http://schemas.microsoft.com/office/drawing/2014/main" val="2567225893"/>
                    </a:ext>
                  </a:extLst>
                </a:gridCol>
              </a:tblGrid>
              <a:tr h="11735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of Group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38433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Women-Owned</a:t>
                      </a:r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Business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38011"/>
                  </a:ext>
                </a:extLst>
              </a:tr>
              <a:tr h="38433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Veteran-Owned Business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39039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Minority-Owned Business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7570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Lesbian Gay, Bisexual, and Transgender Owned Business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38433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Disability-Owned</a:t>
                      </a:r>
                      <a:r>
                        <a:rPr lang="en-US" sz="2000" u="none" strike="noStrike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Business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13094"/>
                  </a:ext>
                </a:extLst>
              </a:tr>
              <a:tr h="7570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Identified as Two or More DBE </a:t>
                      </a:r>
                      <a:r>
                        <a:rPr lang="en-US" sz="2000" u="none" strike="noStrike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usiness Types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735837"/>
                  </a:ext>
                </a:extLst>
              </a:tr>
              <a:tr h="38433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Did Not</a:t>
                      </a:r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Identify as a DBE Business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81.7%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33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C078D93-C76F-4403-B105-6E0E00E991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668929"/>
              </p:ext>
            </p:extLst>
          </p:nvPr>
        </p:nvGraphicFramePr>
        <p:xfrm>
          <a:off x="6332296" y="1524858"/>
          <a:ext cx="5785768" cy="481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34484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37" y="6121270"/>
            <a:ext cx="1597066" cy="73673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2762693" y="237480"/>
            <a:ext cx="66666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Agent Applications | April 9, 2020</a:t>
            </a:r>
          </a:p>
          <a:p>
            <a:pPr algn="ctr"/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Demographics of Approved and Pending Agents</a:t>
            </a: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9B71134E-8CE8-4006-BF6B-996113F47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E29C277-578B-4853-B65D-99A5007673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844882"/>
              </p:ext>
            </p:extLst>
          </p:nvPr>
        </p:nvGraphicFramePr>
        <p:xfrm>
          <a:off x="677371" y="2191155"/>
          <a:ext cx="4326891" cy="305370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958535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641467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  <a:gridCol w="726889">
                  <a:extLst>
                    <a:ext uri="{9D8B030D-6E8A-4147-A177-3AD203B41FA5}">
                      <a16:colId xmlns:a16="http://schemas.microsoft.com/office/drawing/2014/main" val="2567225893"/>
                    </a:ext>
                  </a:extLst>
                </a:gridCol>
              </a:tblGrid>
              <a:tr h="508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Gender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2,798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38011"/>
                  </a:ext>
                </a:extLst>
              </a:tr>
              <a:tr h="4637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5,670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66.7%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48635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Declined to Answer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50897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Gender Defined by Applicant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45123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8,498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C6853DA-2DF1-49BE-8A38-CAE45FB10E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3889288"/>
              </p:ext>
            </p:extLst>
          </p:nvPr>
        </p:nvGraphicFramePr>
        <p:xfrm>
          <a:off x="5735395" y="2191155"/>
          <a:ext cx="5542205" cy="2961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894026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37" y="6121270"/>
            <a:ext cx="1597066" cy="73673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2762693" y="237480"/>
            <a:ext cx="66666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Agent Applications | April 9, 2020</a:t>
            </a:r>
          </a:p>
          <a:p>
            <a:pPr algn="ctr"/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Demographics of Approved and Pending Agents</a:t>
            </a: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9B71134E-8CE8-4006-BF6B-996113F47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E29C277-578B-4853-B65D-99A5007673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483443"/>
              </p:ext>
            </p:extLst>
          </p:nvPr>
        </p:nvGraphicFramePr>
        <p:xfrm>
          <a:off x="610278" y="1352726"/>
          <a:ext cx="4961174" cy="476880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496209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698269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  <a:gridCol w="766696">
                  <a:extLst>
                    <a:ext uri="{9D8B030D-6E8A-4147-A177-3AD203B41FA5}">
                      <a16:colId xmlns:a16="http://schemas.microsoft.com/office/drawing/2014/main" val="2567225893"/>
                    </a:ext>
                  </a:extLst>
                </a:gridCol>
              </a:tblGrid>
              <a:tr h="3404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Race/Ethnicity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34933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Hispanic; Latino; Spanish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38011"/>
                  </a:ext>
                </a:extLst>
              </a:tr>
              <a:tr h="298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Asian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298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Black; African American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298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6,308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298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Middle Eastern; North African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79449"/>
                  </a:ext>
                </a:extLst>
              </a:tr>
              <a:tr h="40785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American Indian; Alaska Native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86800"/>
                  </a:ext>
                </a:extLst>
              </a:tr>
              <a:tr h="58828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Native Hawaiian; Other Pacific Islander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587997"/>
                  </a:ext>
                </a:extLst>
              </a:tr>
              <a:tr h="58828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Identified as Two or More Ethnicities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871955"/>
                  </a:ext>
                </a:extLst>
              </a:tr>
              <a:tr h="298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Race or Ethnicity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874967"/>
                  </a:ext>
                </a:extLst>
              </a:tr>
              <a:tr h="298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Declined to Answer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523966"/>
                  </a:ext>
                </a:extLst>
              </a:tr>
              <a:tr h="546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8,498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65FBC44-52DF-4D7D-868C-B17B0479A3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1606085"/>
              </p:ext>
            </p:extLst>
          </p:nvPr>
        </p:nvGraphicFramePr>
        <p:xfrm>
          <a:off x="5858149" y="1352726"/>
          <a:ext cx="6064561" cy="4819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59474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4149748" y="786917"/>
            <a:ext cx="5245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 April 9, 2020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4DFE450-36EC-483C-8872-3E63C4245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301096"/>
              </p:ext>
            </p:extLst>
          </p:nvPr>
        </p:nvGraphicFramePr>
        <p:xfrm>
          <a:off x="1513490" y="1595808"/>
          <a:ext cx="9375227" cy="268125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964535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1410692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4967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3576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 Submitted:</a:t>
                      </a:r>
                      <a:r>
                        <a:rPr lang="en-US" sz="2000" u="none" strike="noStrike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Awaiting Review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42117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 Reviewed:</a:t>
                      </a:r>
                      <a:r>
                        <a:rPr lang="en-US" sz="2000" u="none" strike="noStrike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More Information Requested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3576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</a:t>
                      </a:r>
                      <a:r>
                        <a:rPr lang="en-US" sz="2000" b="0" i="0" u="none" strike="noStrike" baseline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Deemed Complete: Awaiting 3</a:t>
                      </a:r>
                      <a:r>
                        <a:rPr lang="en-US" sz="2000" b="0" i="0" u="none" strike="noStrike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US" sz="2000" b="0" i="0" u="none" strike="noStrike" baseline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Party Responses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3576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 Information</a:t>
                      </a:r>
                      <a:r>
                        <a:rPr lang="en-US" sz="2000" u="none" strike="noStrike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Received: Awaiting Staff Recommendation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0913094"/>
                  </a:ext>
                </a:extLst>
              </a:tr>
              <a:tr h="3576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Applications Considered</a:t>
                      </a:r>
                      <a:r>
                        <a:rPr lang="en-US" sz="2000" u="none" strike="noStrike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by Commission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9735837"/>
                  </a:ext>
                </a:extLst>
              </a:tr>
              <a:tr h="33263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  <p:graphicFrame>
        <p:nvGraphicFramePr>
          <p:cNvPr id="9" name="Diagram 8"/>
          <p:cNvGraphicFramePr/>
          <p:nvPr/>
        </p:nvGraphicFramePr>
        <p:xfrm>
          <a:off x="1129250" y="4173432"/>
          <a:ext cx="9933501" cy="2684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D54BBA8F-DB74-4BF8-83F1-0B41CBAC8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4087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4158791" y="729418"/>
            <a:ext cx="5194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April 9, 2020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F59B30FE-2B81-4408-AB50-07E2DAFC1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60B373-D517-4668-984B-D5BCC9993633}"/>
              </a:ext>
            </a:extLst>
          </p:cNvPr>
          <p:cNvSpPr txBox="1"/>
          <p:nvPr/>
        </p:nvSpPr>
        <p:spPr>
          <a:xfrm>
            <a:off x="480290" y="1237673"/>
            <a:ext cx="11711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 totals below are the total number of licenses by county.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7CA938-8976-49F7-B138-C7CF7186E6B3}"/>
              </a:ext>
            </a:extLst>
          </p:cNvPr>
          <p:cNvSpPr/>
          <p:nvPr/>
        </p:nvSpPr>
        <p:spPr>
          <a:xfrm>
            <a:off x="3426781" y="1715150"/>
            <a:ext cx="399495" cy="6210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A21B209-A2B3-4D61-83C5-654FD98851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773849"/>
              </p:ext>
            </p:extLst>
          </p:nvPr>
        </p:nvGraphicFramePr>
        <p:xfrm>
          <a:off x="643094" y="1621816"/>
          <a:ext cx="2921000" cy="4805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7500">
                  <a:extLst>
                    <a:ext uri="{9D8B030D-6E8A-4147-A177-3AD203B41FA5}">
                      <a16:colId xmlns:a16="http://schemas.microsoft.com/office/drawing/2014/main" val="2649933366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173053413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738942998"/>
                    </a:ext>
                  </a:extLst>
                </a:gridCol>
              </a:tblGrid>
              <a:tr h="4309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COUNTY</a:t>
                      </a:r>
                      <a:endParaRPr lang="en-US" sz="1800" b="0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+/-</a:t>
                      </a:r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348434"/>
                  </a:ext>
                </a:extLst>
              </a:tr>
              <a:tr h="3545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BARNSTABLE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30078915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BERKSHIRE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05129152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BRISTOL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81601870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DUKES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50499891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ESSEX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54367309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FRANKLIN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85514238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HAMPDEN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63327775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HAMPSHIRE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13875715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MIDDLESEX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19395792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NANTUCKET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82868747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NORFOLK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+1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91385858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PLYMOUTH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03899803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SUFFOLK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42974473"/>
                  </a:ext>
                </a:extLst>
              </a:tr>
              <a:tr h="287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WORCESTER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676436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+34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83761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3D0688DB-5CE5-4024-80A5-486CF5E6F6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6528" y="1631915"/>
            <a:ext cx="8218849" cy="468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4834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B88A8B9-5E2B-48F2-87AF-D9FEE82AE74C}"/>
              </a:ext>
            </a:extLst>
          </p:cNvPr>
          <p:cNvSpPr/>
          <p:nvPr/>
        </p:nvSpPr>
        <p:spPr>
          <a:xfrm>
            <a:off x="6831084" y="2504886"/>
            <a:ext cx="1568742" cy="2782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4484612" y="804790"/>
            <a:ext cx="4692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Retail Applications | April 9, 2020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A106A1-ED93-4119-911C-79F49AA56427}"/>
              </a:ext>
            </a:extLst>
          </p:cNvPr>
          <p:cNvSpPr txBox="1"/>
          <p:nvPr/>
        </p:nvSpPr>
        <p:spPr>
          <a:xfrm>
            <a:off x="471055" y="1330976"/>
            <a:ext cx="11720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 totals below are the total number of retail licenses by county.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4836024-C748-421A-B97C-0A3F5C2A2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764407"/>
              </p:ext>
            </p:extLst>
          </p:nvPr>
        </p:nvGraphicFramePr>
        <p:xfrm>
          <a:off x="696629" y="1699661"/>
          <a:ext cx="2921000" cy="47713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7500">
                  <a:extLst>
                    <a:ext uri="{9D8B030D-6E8A-4147-A177-3AD203B41FA5}">
                      <a16:colId xmlns:a16="http://schemas.microsoft.com/office/drawing/2014/main" val="3329486329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27651008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3836152082"/>
                    </a:ext>
                  </a:extLst>
                </a:gridCol>
              </a:tblGrid>
              <a:tr h="2975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COUNTY</a:t>
                      </a:r>
                      <a:endParaRPr lang="en-US" sz="1800" b="0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+/-</a:t>
                      </a:r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2937"/>
                  </a:ext>
                </a:extLst>
              </a:tr>
              <a:tr h="430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BARNSTABLE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53322835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BERKSHIRE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78362292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BRISTOL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88038856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DUKES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08241664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ESSEX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91191718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FRANKLIN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39064569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HAMPDEN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93779455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HAMPSHIRE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3659272"/>
                  </a:ext>
                </a:extLst>
              </a:tr>
              <a:tr h="37849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MIDDLESEX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69805853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NANTUCKET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7475121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NORFOLK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31654764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PLYMOUTH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+!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59453810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SUFFOLK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34839576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WORCESTER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64244818"/>
                  </a:ext>
                </a:extLst>
              </a:tr>
              <a:tr h="274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41261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288977E-454B-49A0-84A1-6DD2512145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8540" y="1656032"/>
            <a:ext cx="7218149" cy="485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0216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8CEFD5E-3407-4CC0-A562-908FAB6D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</a:t>
            </a:r>
            <a:r>
              <a:rPr lang="en-US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Purpoes</a:t>
            </a: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9172F8-8F58-4D79-ABD3-923211B76D24}"/>
              </a:ext>
            </a:extLst>
          </p:cNvPr>
          <p:cNvSpPr txBox="1"/>
          <p:nvPr/>
        </p:nvSpPr>
        <p:spPr>
          <a:xfrm>
            <a:off x="216912" y="1878894"/>
            <a:ext cx="5615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3996149" y="883167"/>
            <a:ext cx="5156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Licensing Applications | April 9, 2020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4DFE450-36EC-483C-8872-3E63C4245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592099"/>
              </p:ext>
            </p:extLst>
          </p:nvPr>
        </p:nvGraphicFramePr>
        <p:xfrm>
          <a:off x="1182029" y="1407317"/>
          <a:ext cx="10366877" cy="527846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628375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819786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  <a:gridCol w="819786">
                  <a:extLst>
                    <a:ext uri="{9D8B030D-6E8A-4147-A177-3AD203B41FA5}">
                      <a16:colId xmlns:a16="http://schemas.microsoft.com/office/drawing/2014/main" val="3310200159"/>
                    </a:ext>
                  </a:extLst>
                </a:gridCol>
                <a:gridCol w="819786">
                  <a:extLst>
                    <a:ext uri="{9D8B030D-6E8A-4147-A177-3AD203B41FA5}">
                      <a16:colId xmlns:a16="http://schemas.microsoft.com/office/drawing/2014/main" val="1648492083"/>
                    </a:ext>
                  </a:extLst>
                </a:gridCol>
                <a:gridCol w="819786">
                  <a:extLst>
                    <a:ext uri="{9D8B030D-6E8A-4147-A177-3AD203B41FA5}">
                      <a16:colId xmlns:a16="http://schemas.microsoft.com/office/drawing/2014/main" val="2220699196"/>
                    </a:ext>
                  </a:extLst>
                </a:gridCol>
                <a:gridCol w="819786">
                  <a:extLst>
                    <a:ext uri="{9D8B030D-6E8A-4147-A177-3AD203B41FA5}">
                      <a16:colId xmlns:a16="http://schemas.microsoft.com/office/drawing/2014/main" val="904636980"/>
                    </a:ext>
                  </a:extLst>
                </a:gridCol>
                <a:gridCol w="819786">
                  <a:extLst>
                    <a:ext uri="{9D8B030D-6E8A-4147-A177-3AD203B41FA5}">
                      <a16:colId xmlns:a16="http://schemas.microsoft.com/office/drawing/2014/main" val="4099155346"/>
                    </a:ext>
                  </a:extLst>
                </a:gridCol>
                <a:gridCol w="819786">
                  <a:extLst>
                    <a:ext uri="{9D8B030D-6E8A-4147-A177-3AD203B41FA5}">
                      <a16:colId xmlns:a16="http://schemas.microsoft.com/office/drawing/2014/main" val="459267485"/>
                    </a:ext>
                  </a:extLst>
                </a:gridCol>
              </a:tblGrid>
              <a:tr h="14855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PENDING APPLICATION</a:t>
                      </a:r>
                    </a:p>
                  </a:txBody>
                  <a:tcPr marL="9525" marR="9525" marT="9525" marB="0"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INITIAL LICENSE DENIED </a:t>
                      </a:r>
                    </a:p>
                  </a:txBody>
                  <a:tcPr marL="9525" marR="9525" marT="9525" marB="0"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PROVISIONALLY APPROVED</a:t>
                      </a:r>
                    </a:p>
                  </a:txBody>
                  <a:tcPr marL="9525" marR="9525" marT="9525" marB="0"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PROVISIONAL LICENSE</a:t>
                      </a:r>
                    </a:p>
                  </a:txBody>
                  <a:tcPr marL="9525" marR="9525" marT="9525" marB="0"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 LICENSE</a:t>
                      </a:r>
                    </a:p>
                  </a:txBody>
                  <a:tcPr marL="9525" marR="9525" marT="9525" marB="0"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COMMENCE OPERATION</a:t>
                      </a:r>
                    </a:p>
                  </a:txBody>
                  <a:tcPr marL="9525" marR="9525" marT="9525" marB="0"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9525" marR="9525" marT="9525" marB="0" vert="wordArt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3272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Craft Marijuana Cooperative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1003693"/>
                  </a:ext>
                </a:extLst>
              </a:tr>
              <a:tr h="3272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Independent</a:t>
                      </a:r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Testing Laboratory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0268752"/>
                  </a:ext>
                </a:extLst>
              </a:tr>
              <a:tr h="3272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Cultivator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3272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Microbusiness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3272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Product Manufacturer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3272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Research Facility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0913094"/>
                  </a:ext>
                </a:extLst>
              </a:tr>
              <a:tr h="3272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Retailer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9735837"/>
                  </a:ext>
                </a:extLst>
              </a:tr>
              <a:tr h="73630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Marijuana Transporter with Other Existing ME License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9304572"/>
                  </a:ext>
                </a:extLst>
              </a:tr>
              <a:tr h="44289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Third Party Transporter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9502434"/>
                  </a:ext>
                </a:extLst>
              </a:tr>
              <a:tr h="32293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64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3121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3671165" y="896699"/>
            <a:ext cx="61691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Adult Use Agent Applications | April 9, 2020 </a:t>
            </a: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9B71134E-8CE8-4006-BF6B-996113F47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9B8B10-1519-433F-A592-D1325F852DEA}"/>
              </a:ext>
            </a:extLst>
          </p:cNvPr>
          <p:cNvSpPr/>
          <p:nvPr/>
        </p:nvSpPr>
        <p:spPr>
          <a:xfrm>
            <a:off x="6365631" y="1894347"/>
            <a:ext cx="5479528" cy="37286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Total Pending:</a:t>
            </a:r>
          </a:p>
          <a:p>
            <a:pPr lvl="2"/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not yet reviewed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 CCC requested more information</a:t>
            </a:r>
          </a:p>
          <a:p>
            <a:pPr lvl="1"/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awaiting third party response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Review complete; awaiting approval</a:t>
            </a:r>
          </a:p>
          <a:p>
            <a:pPr lvl="2"/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743179-32B4-4733-AE6D-198E7B968231}"/>
              </a:ext>
            </a:extLst>
          </p:cNvPr>
          <p:cNvSpPr/>
          <p:nvPr/>
        </p:nvSpPr>
        <p:spPr>
          <a:xfrm>
            <a:off x="797440" y="1617784"/>
            <a:ext cx="5150353" cy="4661739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1" algn="ctr"/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Total Agent Applications: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 Pending Establishment Agents</a:t>
            </a:r>
          </a:p>
          <a:p>
            <a:pPr lvl="2"/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Pending Laboratory Agents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653 Withdrawn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1,282 Incomplete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109 Expired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2,482 Surrendered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8,359 Active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6" name="Left Brace 25">
            <a:extLst>
              <a:ext uri="{FF2B5EF4-FFF2-40B4-BE49-F238E27FC236}">
                <a16:creationId xmlns:a16="http://schemas.microsoft.com/office/drawing/2014/main" id="{510A215C-CE4C-4D22-8C67-1C75C4005864}"/>
              </a:ext>
            </a:extLst>
          </p:cNvPr>
          <p:cNvSpPr/>
          <p:nvPr/>
        </p:nvSpPr>
        <p:spPr>
          <a:xfrm>
            <a:off x="1376916" y="2378162"/>
            <a:ext cx="265814" cy="677107"/>
          </a:xfrm>
          <a:prstGeom prst="leftBrace">
            <a:avLst>
              <a:gd name="adj1" fmla="val 33109"/>
              <a:gd name="adj2" fmla="val 500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5F348EF-A354-4C74-907C-74119212109B}"/>
              </a:ext>
            </a:extLst>
          </p:cNvPr>
          <p:cNvSpPr txBox="1"/>
          <p:nvPr/>
        </p:nvSpPr>
        <p:spPr>
          <a:xfrm>
            <a:off x="730988" y="2461512"/>
            <a:ext cx="712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139 Total </a:t>
            </a:r>
          </a:p>
        </p:txBody>
      </p:sp>
    </p:spTree>
    <p:extLst>
      <p:ext uri="{BB962C8B-B14F-4D97-AF65-F5344CB8AC3E}">
        <p14:creationId xmlns:p14="http://schemas.microsoft.com/office/powerpoint/2010/main" val="3164523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54444" y="1610237"/>
            <a:ext cx="9683111" cy="3114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4) Staff Recommendations on Changes of Ownership</a:t>
            </a:r>
          </a:p>
          <a:p>
            <a:endParaRPr lang="en-US" sz="20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AutoNum type="alphaLcPeriod"/>
            </a:pPr>
            <a:r>
              <a:rPr lang="en-US" sz="200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Canna Provisions, Inc.</a:t>
            </a:r>
            <a:endParaRPr lang="en-US" sz="200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AutoNum type="alphaLcPeriod"/>
            </a:pPr>
            <a:r>
              <a:rPr lang="en-US" sz="200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Cultivate Holdings, LLC</a:t>
            </a:r>
            <a:endParaRPr lang="en-US" sz="200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AutoNum type="alphaLcPeriod"/>
            </a:pPr>
            <a:r>
              <a:rPr lang="en-US" sz="200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Theory Farms, LLC</a:t>
            </a:r>
            <a:endParaRPr lang="en-US" sz="200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20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B1FC3B-6763-4E9C-A90D-16919666228D}"/>
              </a:ext>
            </a:extLst>
          </p:cNvPr>
          <p:cNvSpPr txBox="1"/>
          <p:nvPr/>
        </p:nvSpPr>
        <p:spPr>
          <a:xfrm>
            <a:off x="1954635" y="24663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BB1C68C-9615-48A9-9488-B498DEAE05FC}"/>
              </a:ext>
            </a:extLst>
          </p:cNvPr>
          <p:cNvSpPr/>
          <p:nvPr/>
        </p:nvSpPr>
        <p:spPr>
          <a:xfrm>
            <a:off x="2926079" y="5348830"/>
            <a:ext cx="6339840" cy="8365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37796969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3902544" y="603514"/>
            <a:ext cx="497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MMJ Licensing Data | April 9, 2020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8CEFD5E-3407-4CC0-A562-908FAB6D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94A03F-15D7-4F57-8677-BB1AFB38B4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06F89A3-E291-42A6-8906-1B08F96E7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821363"/>
              </p:ext>
            </p:extLst>
          </p:nvPr>
        </p:nvGraphicFramePr>
        <p:xfrm>
          <a:off x="643094" y="1677591"/>
          <a:ext cx="5379334" cy="436585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569904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809430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8579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MTC License Applications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 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61929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Pending-Application of Intent Stage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7210570"/>
                  </a:ext>
                </a:extLst>
              </a:tr>
              <a:tr h="64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Pending-Management and Operations Profile Stage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63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Pending-Siting Profile Stage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53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 Expired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53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 Withdrawn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2496885"/>
                  </a:ext>
                </a:extLst>
              </a:tr>
              <a:tr h="53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2211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32EC11-BF04-4D28-9C50-B264DBB734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021653"/>
              </p:ext>
            </p:extLst>
          </p:nvPr>
        </p:nvGraphicFramePr>
        <p:xfrm>
          <a:off x="6355466" y="1677590"/>
          <a:ext cx="5379334" cy="382844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569904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809430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8579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MTC Licenses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 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61929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7210570"/>
                  </a:ext>
                </a:extLst>
              </a:tr>
              <a:tr h="64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63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Commence Operations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53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License Expired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53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22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82990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B21A8-1DDA-4088-9EED-3D440D136289}"/>
              </a:ext>
            </a:extLst>
          </p:cNvPr>
          <p:cNvSpPr txBox="1"/>
          <p:nvPr/>
        </p:nvSpPr>
        <p:spPr>
          <a:xfrm>
            <a:off x="3876267" y="603514"/>
            <a:ext cx="5922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MMJ Agent and Program Data | April 9, 2020 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8CEFD5E-3407-4CC0-A562-908FAB6D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F02CB2-3D6F-44E3-ADB5-822355993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483432"/>
              </p:ext>
            </p:extLst>
          </p:nvPr>
        </p:nvGraphicFramePr>
        <p:xfrm>
          <a:off x="6383806" y="1980852"/>
          <a:ext cx="5274918" cy="435260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479523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795395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9147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MMJ Program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 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5729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Certified Patients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69,008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5729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Certified Active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63,720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92481241"/>
                  </a:ext>
                </a:extLst>
              </a:tr>
              <a:tr h="5729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 Caregivers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5403721"/>
                  </a:ext>
                </a:extLst>
              </a:tr>
              <a:tr h="5729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Registered Certifying Physicians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2496885"/>
                  </a:ext>
                </a:extLst>
              </a:tr>
              <a:tr h="5729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Registered Certifying Nurse Practitioners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839292"/>
                  </a:ext>
                </a:extLst>
              </a:tr>
              <a:tr h="5729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Ounces Sold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51,836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3367223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2694A03F-15D7-4F57-8677-BB1AFB38B4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06F89A3-E291-42A6-8906-1B08F96E7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905408"/>
              </p:ext>
            </p:extLst>
          </p:nvPr>
        </p:nvGraphicFramePr>
        <p:xfrm>
          <a:off x="643094" y="1677591"/>
          <a:ext cx="5379334" cy="490326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569904">
                  <a:extLst>
                    <a:ext uri="{9D8B030D-6E8A-4147-A177-3AD203B41FA5}">
                      <a16:colId xmlns:a16="http://schemas.microsoft.com/office/drawing/2014/main" val="1877303326"/>
                    </a:ext>
                  </a:extLst>
                </a:gridCol>
                <a:gridCol w="809430">
                  <a:extLst>
                    <a:ext uri="{9D8B030D-6E8A-4147-A177-3AD203B41FA5}">
                      <a16:colId xmlns:a16="http://schemas.microsoft.com/office/drawing/2014/main" val="3603185717"/>
                    </a:ext>
                  </a:extLst>
                </a:gridCol>
              </a:tblGrid>
              <a:tr h="8579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MTC Agent Applications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 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7361"/>
                  </a:ext>
                </a:extLst>
              </a:tr>
              <a:tr h="61929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Pending-MTC Agent Applications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7210570"/>
                  </a:ext>
                </a:extLst>
              </a:tr>
              <a:tr h="64357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Pending-Laboratory Agents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414266"/>
                  </a:ext>
                </a:extLst>
              </a:tr>
              <a:tr h="63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Revoked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860455"/>
                  </a:ext>
                </a:extLst>
              </a:tr>
              <a:tr h="53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Surrendered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8428345"/>
                  </a:ext>
                </a:extLst>
              </a:tr>
              <a:tr h="53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Expired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44018538"/>
                  </a:ext>
                </a:extLst>
              </a:tr>
              <a:tr h="53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5,739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2496885"/>
                  </a:ext>
                </a:extLst>
              </a:tr>
              <a:tr h="53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9,130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2211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AB854CA-7F17-4D1B-8763-4D04E27CEF98}"/>
              </a:ext>
            </a:extLst>
          </p:cNvPr>
          <p:cNvSpPr txBox="1"/>
          <p:nvPr/>
        </p:nvSpPr>
        <p:spPr>
          <a:xfrm>
            <a:off x="6385779" y="1273883"/>
            <a:ext cx="5272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 numbers below are a snapshot of the program for the month of March.</a:t>
            </a:r>
          </a:p>
        </p:txBody>
      </p:sp>
    </p:spTree>
    <p:extLst>
      <p:ext uri="{BB962C8B-B14F-4D97-AF65-F5344CB8AC3E}">
        <p14:creationId xmlns:p14="http://schemas.microsoft.com/office/powerpoint/2010/main" val="1274577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54444" y="1610237"/>
            <a:ext cx="9683111" cy="1928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5) Staff Recommendations on Changes of Location</a:t>
            </a:r>
          </a:p>
          <a:p>
            <a:endParaRPr lang="en-US" sz="20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AutoNum type="alphaLcPeriod"/>
            </a:pPr>
            <a:r>
              <a:rPr lang="en-US" sz="200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Nature’s Remedy of Massachusetts, Inc. (#MRN282049), Retail</a:t>
            </a:r>
            <a:endParaRPr lang="en-US" sz="200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20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B1FC3B-6763-4E9C-A90D-16919666228D}"/>
              </a:ext>
            </a:extLst>
          </p:cNvPr>
          <p:cNvSpPr txBox="1"/>
          <p:nvPr/>
        </p:nvSpPr>
        <p:spPr>
          <a:xfrm>
            <a:off x="1954635" y="24663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8A545A8-5032-4A80-83F6-883F54216E32}"/>
              </a:ext>
            </a:extLst>
          </p:cNvPr>
          <p:cNvSpPr/>
          <p:nvPr/>
        </p:nvSpPr>
        <p:spPr>
          <a:xfrm>
            <a:off x="2993192" y="5473271"/>
            <a:ext cx="6339840" cy="8365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389002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3094" y="1377065"/>
            <a:ext cx="1094667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6) Staff Recommendations on Renewals  </a:t>
            </a:r>
          </a:p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	Theory Wellness, Inc. (#MCR139866)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	Greener Leaf, Inc. (#MRR205568)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	Nature’s Remedy of Massachusetts, Inc. (#MCR139865)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	Nature’s Remedy of Massachusetts, Inc. (#MPR243511)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e. 	Nature’s Remedy of Massachusetts, Inc. (#MRR205564)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f. 	Nature’s Remedy of Massachusetts, Inc. (#MRR205570)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g. 	Atlantic Medicinal Partners, Inc. (#MRR205569)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h. 	Nova Farms, LLC (#MCR139868)</a:t>
            </a:r>
          </a:p>
          <a:p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	Beacon Compassion, Inc. (#MCR139871)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j. 	Beacon Compassion, Inc. (#MPR243516)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k. 	Silver Therapeutics, Inc. (#MRR205573)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l. 	Berkshire Roots, Inc., (#RMD505)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m. 	Green Meadows Farms, LLC, Vertically Integrated Medical Marijuana Treatment Center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289670" y="6393823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13FF2BA-7508-4A47-95B2-5D1C69683025}"/>
              </a:ext>
            </a:extLst>
          </p:cNvPr>
          <p:cNvSpPr/>
          <p:nvPr/>
        </p:nvSpPr>
        <p:spPr>
          <a:xfrm>
            <a:off x="3226127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3906423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2663" y="1536174"/>
            <a:ext cx="1094667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6) Staff Recommendations on Renewals  </a:t>
            </a:r>
          </a:p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n. 	Just Healthy, LLC, Vertically Integrated Medical Marijuana Treatment Center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o. 	Holistic Industries, Vertically Integrated Medical Marijuana Treatment Center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p. 	Theory Wellness, Inc., (#RMD305)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q. 	Alternative Compassion Services, Inc., (#RMD585)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r. 	Patriot Care Corp., (#RMD165)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s. 	Beacon Compassion Center, Inc., Vertically Integrated Medical Marijuana Treatment Center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Curaleaf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Massachusetts, Inc., (#RMD765)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u. 	Green Gold Group, Inc., (#RMD786)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v. 	Mass Alternative Care, Inc, Vertically Integrated Medical Marijuana Treatment Center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w.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Phytotherapy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Inc., Vertically Integrated Medical Marijuana Treatment Center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x. 	Emerald Grove, Inc, Vertically Integrated Medical Marijuana Treatment Center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y. 	Central Avenue Compassionate Care, Inc (#RMD145)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081ABC-6424-41B9-B9EC-A1EBC6CFC866}"/>
              </a:ext>
            </a:extLst>
          </p:cNvPr>
          <p:cNvSpPr/>
          <p:nvPr/>
        </p:nvSpPr>
        <p:spPr>
          <a:xfrm>
            <a:off x="2573743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51121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6582" y="1123401"/>
            <a:ext cx="107788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7) Staff Recommendations on Final Licenses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Apothca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Inc. (#MC281276), Cultivation, Tier 5 / Indoor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Apothca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Inc. (#MP281455), Product Manufacturer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	Boston Bud Factory Inc (#MR281525), Retail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	Canna Provisions, Inc. (#MR281778), Retail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e. 	Cannabis Connection, Inc. (#MR281362), Retail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f. 	Cultivate Holdings, LLC (#MR282522), Retail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g. 	Eagle Eyes Transport, Inc. (#MT281320), Third-Party Transporter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h. 	Haverhill Stem, LLC (#MR281327), Retail</a:t>
            </a:r>
          </a:p>
          <a:p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	HVV Massachusetts, Inc. (#MC282121), Cultivation, Tier 3 / Indoor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j. 	HVV Massachusetts, Inc. (#MP281657), Product Manufacturer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k. 	HVV Massachusetts, Inc. (#MR282578), Retail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l. 	Old Planters of Cape Ann, Inc. (#MR282588), Retail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m. 	TDMA, LLC (#MR282376), Retail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96EBA19-4194-4894-9FAA-7B70BA655B72}"/>
              </a:ext>
            </a:extLst>
          </p:cNvPr>
          <p:cNvSpPr/>
          <p:nvPr/>
        </p:nvSpPr>
        <p:spPr>
          <a:xfrm>
            <a:off x="2573743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249371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6582" y="1123401"/>
            <a:ext cx="107788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7) Staff Recommendations on Final Licenses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n. 	Temescal Wellness of Massachusetts, LLC (#MR282033), Retail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o. 	The Heirloom Collective, Inc. (#MC281438), Cultivation, Tier 2 / Indoor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p. 	The Heirloom Collective, Inc. (#MP281407), Product Manufacturer 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96EBA19-4194-4894-9FAA-7B70BA655B72}"/>
              </a:ext>
            </a:extLst>
          </p:cNvPr>
          <p:cNvSpPr/>
          <p:nvPr/>
        </p:nvSpPr>
        <p:spPr>
          <a:xfrm>
            <a:off x="2573743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3807732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94" y="30990"/>
            <a:ext cx="3028071" cy="1396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77600" y="6279524"/>
            <a:ext cx="914400" cy="593725"/>
          </a:xfrm>
        </p:spPr>
        <p:txBody>
          <a:bodyPr>
            <a:normAutofit lnSpcReduction="10000"/>
          </a:bodyPr>
          <a:lstStyle/>
          <a:p>
            <a:fld id="{12384614-1839-4E0B-AAF6-11968340C1F0}" type="slidenum">
              <a:rPr lang="en-US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0618" y="1100042"/>
            <a:ext cx="1095229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8) Staff Recommendations on Provisional Licenses</a:t>
            </a:r>
          </a:p>
          <a:p>
            <a:pPr algn="ctr"/>
            <a:endParaRPr lang="en-US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a. 	ARL Healthcare, Inc. (#MCN281622), Cultivation, Tier 4 / Indoor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b. 	ARL Healthcare, Inc. (#MPN281681),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c. 	ARL Healthcare, Inc. (#MRN282382),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d. 	Berkley Botanicals, LLC (#MCN282081), Cultivation, Tier 2 / Indoor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e. 	Berkley Botanicals, LLC (#MPN281642),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f. 	Berkley Botanicals, LLC (#MRN281458), Retailer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BWell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Holdings, Inc. (#MRN282825),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h. 	CNA Stores, Inc. (#MCN282190), Cultivation, Tier 4 / Indoor</a:t>
            </a:r>
          </a:p>
          <a:p>
            <a:pPr lvl="1"/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	CNA Stores, Inc. (#MPN281691), Product Manufacturer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j. 	CNA Stores, Inc. (#MRN281744),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k. 	CNA Stores, Inc. (#MRN282576),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l. 	Commcan, Inc. (#MRN283001), Retail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m. 	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Fourtwenty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Industries, Co. (#MBN281535), Microbusiness (Cultivation and Product 	Manufacturing Operations)</a:t>
            </a:r>
          </a:p>
          <a:p>
            <a:pPr lvl="1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9C882F6-EB6A-4790-A79E-ED05852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8728" y="6340162"/>
            <a:ext cx="3581400" cy="365125"/>
          </a:xfrm>
        </p:spPr>
        <p:txBody>
          <a:bodyPr/>
          <a:lstStyle/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 - For Discussion Purposes Only</a:t>
            </a:r>
          </a:p>
          <a:p>
            <a:endParaRPr lang="en-US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93B06D9-A9AB-4D89-A8C0-D8F1B7BCDB71}"/>
              </a:ext>
            </a:extLst>
          </p:cNvPr>
          <p:cNvSpPr/>
          <p:nvPr/>
        </p:nvSpPr>
        <p:spPr>
          <a:xfrm>
            <a:off x="2573743" y="6188358"/>
            <a:ext cx="5739747" cy="593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All meeting materials available at masscannabiscontrol.com/documents</a:t>
            </a:r>
          </a:p>
        </p:txBody>
      </p:sp>
    </p:spTree>
    <p:extLst>
      <p:ext uri="{BB962C8B-B14F-4D97-AF65-F5344CB8AC3E}">
        <p14:creationId xmlns:p14="http://schemas.microsoft.com/office/powerpoint/2010/main" val="3096802925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Custom 9">
      <a:dk1>
        <a:sysClr val="windowText" lastClr="000000"/>
      </a:dk1>
      <a:lt1>
        <a:sysClr val="window" lastClr="FFFFFF"/>
      </a:lt1>
      <a:dk2>
        <a:srgbClr val="89813D"/>
      </a:dk2>
      <a:lt2>
        <a:srgbClr val="EBEBEB"/>
      </a:lt2>
      <a:accent1>
        <a:srgbClr val="789D4A"/>
      </a:accent1>
      <a:accent2>
        <a:srgbClr val="F5E3A5"/>
      </a:accent2>
      <a:accent3>
        <a:srgbClr val="89813D"/>
      </a:accent3>
      <a:accent4>
        <a:srgbClr val="AEC98D"/>
      </a:accent4>
      <a:accent5>
        <a:srgbClr val="89813D"/>
      </a:accent5>
      <a:accent6>
        <a:srgbClr val="789D4A"/>
      </a:accent6>
      <a:hlink>
        <a:srgbClr val="E6B91E"/>
      </a:hlink>
      <a:folHlink>
        <a:srgbClr val="789D4A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c806ee3-6d4c-4ae0-8df6-2ccb743246a4">
      <UserInfo>
        <DisplayName>Public Meetings</DisplayName>
        <AccountId>37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485297ADE164419013A4F1930BFDE8" ma:contentTypeVersion="11" ma:contentTypeDescription="Create a new document." ma:contentTypeScope="" ma:versionID="8f12ab53e6c5bbb03eb9243c72289241">
  <xsd:schema xmlns:xsd="http://www.w3.org/2001/XMLSchema" xmlns:xs="http://www.w3.org/2001/XMLSchema" xmlns:p="http://schemas.microsoft.com/office/2006/metadata/properties" xmlns:ns2="6c806ee3-6d4c-4ae0-8df6-2ccb743246a4" xmlns:ns3="bf27ebb2-e1d3-4913-82d7-e828e0bfc7de" targetNamespace="http://schemas.microsoft.com/office/2006/metadata/properties" ma:root="true" ma:fieldsID="ea752435acc71774f3f349f0836e74df" ns2:_="" ns3:_="">
    <xsd:import namespace="6c806ee3-6d4c-4ae0-8df6-2ccb743246a4"/>
    <xsd:import namespace="bf27ebb2-e1d3-4913-82d7-e828e0bfc7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06ee3-6d4c-4ae0-8df6-2ccb743246a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27ebb2-e1d3-4913-82d7-e828e0bfc7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8276CC-25E9-419C-8DD3-99AD73CE7594}">
  <ds:schemaRefs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bf27ebb2-e1d3-4913-82d7-e828e0bfc7de"/>
    <ds:schemaRef ds:uri="6c806ee3-6d4c-4ae0-8df6-2ccb743246a4"/>
  </ds:schemaRefs>
</ds:datastoreItem>
</file>

<file path=customXml/itemProps2.xml><?xml version="1.0" encoding="utf-8"?>
<ds:datastoreItem xmlns:ds="http://schemas.openxmlformats.org/officeDocument/2006/customXml" ds:itemID="{15FADFF4-08CF-41BF-8E90-FDD18BDE4A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806ee3-6d4c-4ae0-8df6-2ccb743246a4"/>
    <ds:schemaRef ds:uri="bf27ebb2-e1d3-4913-82d7-e828e0bfc7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9F02FD-B569-419B-A80D-A0F92D4BA10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13</TotalTime>
  <Words>1799</Words>
  <Application>Microsoft Office PowerPoint</Application>
  <PresentationFormat>Widescreen</PresentationFormat>
  <Paragraphs>817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Cambria</vt:lpstr>
      <vt:lpstr>Century Schoolbook</vt:lpstr>
      <vt:lpstr>Times New Roman</vt:lpstr>
      <vt:lpstr>Wingdings</vt:lpstr>
      <vt:lpstr>Wingdings 2</vt:lpstr>
      <vt:lpstr>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Gill, Maryalice A. (CNB)</dc:creator>
  <cp:lastModifiedBy>Erika Scibelli</cp:lastModifiedBy>
  <cp:revision>1</cp:revision>
  <cp:lastPrinted>2019-06-12T16:23:11Z</cp:lastPrinted>
  <dcterms:created xsi:type="dcterms:W3CDTF">2018-03-12T20:18:00Z</dcterms:created>
  <dcterms:modified xsi:type="dcterms:W3CDTF">2020-04-07T16:45:15Z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0x01010079485297ADE164419013A4F1930BFDE8</vt:lpwstr>
  </property>
</Properties>
</file>