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5" r:id="rId2"/>
    <p:sldId id="279" r:id="rId3"/>
    <p:sldId id="278" r:id="rId4"/>
    <p:sldId id="272" r:id="rId5"/>
    <p:sldId id="280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403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E0FC9D-6714-4817-92C6-DD0F31CB5523}" type="datetimeFigureOut">
              <a:rPr lang="en-US" smtClean="0"/>
              <a:t>2/13/2018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B9BD36-9176-423F-BAB7-B97EAE024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0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A00-4F62-43AE-A837-5620FF6B9E95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3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7C66-0D3F-4887-BA1F-CEC898F829E2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0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72A50-4A77-4622-AE72-0F5162FAF743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35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94C53-DBB3-40FB-95FA-BDCED2E164D2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2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53E50-FC36-4AE1-B8DE-C7477EDE477B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751F-2A18-4032-A225-FB7E1D59C766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6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F554-F8CB-4D4E-BA1F-7848E297A3C3}" type="datetime1">
              <a:rPr lang="en-US" smtClean="0"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8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957A-A0CC-46CF-B593-D2C5F8F7E644}" type="datetime1">
              <a:rPr lang="en-US" smtClean="0"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13A4-FE1A-4079-BB9D-8F89FADDCAD4}" type="datetime1">
              <a:rPr lang="en-US" smtClean="0"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2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0E1B8-8C13-456B-BE21-6A1446E1704F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8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A28A-3972-44F3-89F2-D040A0A45B17}" type="datetime1">
              <a:rPr lang="en-US" smtClean="0"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2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75AA3-05C3-435B-B191-C43013D8FEFE}" type="datetime1">
              <a:rPr lang="en-US" smtClean="0"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DRAFT--FOR DISCUSSION PURPOSES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1970-87CA-4505-AC06-69755D24A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60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028617"/>
            <a:ext cx="4572000" cy="3077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ea typeface="Times New Roman"/>
              </a:rPr>
              <a:t>Public Commission Meeting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sz="1200" cap="small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200" cap="small" dirty="0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lang="en-US" sz="2800" b="1" dirty="0" smtClean="0">
                <a:latin typeface="Times New Roman"/>
                <a:ea typeface="Times New Roman"/>
              </a:rPr>
              <a:t>Tuesday, February 13, 2018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>
                <a:latin typeface="Times New Roman"/>
                <a:ea typeface="Times New Roman"/>
              </a:rPr>
              <a:t>10:30 AM</a:t>
            </a: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/>
              <a:t>Mass Gaming Commission </a:t>
            </a:r>
          </a:p>
          <a:p>
            <a:pPr algn="ctr"/>
            <a:r>
              <a:rPr lang="en-US" dirty="0" smtClean="0"/>
              <a:t>Public Meeting Space</a:t>
            </a:r>
          </a:p>
          <a:p>
            <a:pPr algn="ctr"/>
            <a:r>
              <a:rPr lang="en-US" dirty="0" smtClean="0"/>
              <a:t>101 Federal Street, 12</a:t>
            </a:r>
            <a:r>
              <a:rPr lang="en-US" baseline="30000" dirty="0" smtClean="0"/>
              <a:t>th</a:t>
            </a:r>
            <a:r>
              <a:rPr lang="en-US" dirty="0" smtClean="0"/>
              <a:t> Floor</a:t>
            </a:r>
          </a:p>
          <a:p>
            <a:pPr algn="ctr"/>
            <a:r>
              <a:rPr lang="en-US" dirty="0" smtClean="0"/>
              <a:t>Boston</a:t>
            </a:r>
            <a:r>
              <a:rPr lang="en-US" dirty="0"/>
              <a:t>, </a:t>
            </a:r>
            <a:r>
              <a:rPr lang="en-US" dirty="0" smtClean="0"/>
              <a:t>MA</a:t>
            </a: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12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/>
              <a:t>Call to Order</a:t>
            </a:r>
            <a:endParaRPr lang="en-US" sz="1600" dirty="0"/>
          </a:p>
          <a:p>
            <a:pPr lvl="0"/>
            <a:r>
              <a:rPr lang="en-US" sz="2400" dirty="0"/>
              <a:t>Chairman’s Comments &amp; Updates</a:t>
            </a:r>
            <a:endParaRPr lang="en-US" sz="1600" dirty="0"/>
          </a:p>
          <a:p>
            <a:pPr lvl="0"/>
            <a:r>
              <a:rPr lang="en-US" sz="2400" dirty="0"/>
              <a:t>Approval of Minutes from Previous Meetings</a:t>
            </a:r>
            <a:endParaRPr lang="en-US" sz="1600" dirty="0"/>
          </a:p>
          <a:p>
            <a:pPr lvl="0"/>
            <a:r>
              <a:rPr lang="en-US" sz="2400" dirty="0"/>
              <a:t>Approval of Additional Job Descriptions</a:t>
            </a:r>
          </a:p>
          <a:p>
            <a:pPr lvl="0"/>
            <a:r>
              <a:rPr lang="en-US" sz="2400" dirty="0" smtClean="0"/>
              <a:t>Update </a:t>
            </a:r>
            <a:r>
              <a:rPr lang="en-US" sz="2400" dirty="0"/>
              <a:t>on Technology Procurement</a:t>
            </a:r>
          </a:p>
          <a:p>
            <a:pPr lvl="0"/>
            <a:r>
              <a:rPr lang="en-US" sz="2400" dirty="0"/>
              <a:t>Discussion on Background Check Service Procurement</a:t>
            </a:r>
          </a:p>
          <a:p>
            <a:pPr lvl="0"/>
            <a:r>
              <a:rPr lang="en-US" sz="2400" dirty="0"/>
              <a:t>New Business that the Chairman did not anticipate at time of posting</a:t>
            </a:r>
          </a:p>
          <a:p>
            <a:pPr lvl="0"/>
            <a:r>
              <a:rPr lang="en-US" sz="2400" dirty="0"/>
              <a:t>Next Meeting date (if known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02.13.18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0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Upcoming Schedule</a:t>
            </a:r>
          </a:p>
          <a:p>
            <a:pPr marL="0" indent="0"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Hearings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Boston (Roxbury)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February 13 – 6:00 PM –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Bolling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Municipal Building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Danvers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14 – 2:00 PM – North Shore Community College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Comment Period Ends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15  - 5:00 PM</a:t>
            </a:r>
          </a:p>
          <a:p>
            <a:pPr marL="0" indent="0">
              <a:buNone/>
            </a:pPr>
            <a:endParaRPr lang="en-US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 Commission Meetings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Discussions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February 26,27 &amp; 28 (TBD)</a:t>
            </a:r>
          </a:p>
          <a:p>
            <a:r>
              <a:rPr lang="en-U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Final Regulations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March 6 &amp; 7 (TBD)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Promulgation of Final Regulations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March 15</a:t>
            </a:r>
            <a:endParaRPr lang="en-US" sz="1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02.13.18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1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dirty="0"/>
              <a:t>Call to Order</a:t>
            </a:r>
            <a:endParaRPr lang="en-US" sz="1600" dirty="0"/>
          </a:p>
          <a:p>
            <a:pPr lvl="0"/>
            <a:r>
              <a:rPr lang="en-US" sz="2400" dirty="0"/>
              <a:t>Chairman’s Comments &amp; Updates</a:t>
            </a:r>
            <a:endParaRPr lang="en-US" sz="1600" dirty="0"/>
          </a:p>
          <a:p>
            <a:pPr lvl="0"/>
            <a:r>
              <a:rPr lang="en-US" sz="2400" dirty="0"/>
              <a:t>Approval of Minutes from Previous Meetings</a:t>
            </a:r>
            <a:endParaRPr lang="en-US" sz="1600" dirty="0"/>
          </a:p>
          <a:p>
            <a:pPr lvl="0"/>
            <a:r>
              <a:rPr lang="en-US" sz="2400" dirty="0"/>
              <a:t>Approval of Additional Job Descriptions</a:t>
            </a:r>
          </a:p>
          <a:p>
            <a:pPr lvl="0"/>
            <a:r>
              <a:rPr lang="en-US" sz="2400" dirty="0" smtClean="0"/>
              <a:t>Update </a:t>
            </a:r>
            <a:r>
              <a:rPr lang="en-US" sz="2400" dirty="0"/>
              <a:t>on Technology Procurement</a:t>
            </a:r>
          </a:p>
          <a:p>
            <a:pPr lvl="0"/>
            <a:r>
              <a:rPr lang="en-US" sz="2400" dirty="0"/>
              <a:t>Discussion on Background Check Service Procurement</a:t>
            </a:r>
          </a:p>
          <a:p>
            <a:pPr lvl="0"/>
            <a:r>
              <a:rPr lang="en-US" sz="2400" dirty="0"/>
              <a:t>New Business that the Chairman did not anticipate at time of posting</a:t>
            </a:r>
          </a:p>
          <a:p>
            <a:pPr lvl="0"/>
            <a:r>
              <a:rPr lang="en-US" sz="2400" dirty="0"/>
              <a:t>Next Meeting date (if known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7797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b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02.13.18 Public Meeting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al of M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129381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705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CONTROL COMMISSION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800" y="6019800"/>
            <a:ext cx="8458200" cy="70167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DRAFT--FOR DISCUSSION PURPOSES ONLY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has not been reviewed or approved by the Cannabis Control Commission.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028617"/>
            <a:ext cx="4572000" cy="35086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latin typeface="Times New Roman"/>
                <a:ea typeface="Times New Roman"/>
              </a:rPr>
              <a:t>Next Public Commission Meeting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sz="1200" cap="small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1200" cap="small" dirty="0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lang="en-US" sz="2800" b="1" dirty="0" smtClean="0">
                <a:latin typeface="Times New Roman"/>
                <a:ea typeface="Times New Roman"/>
              </a:rPr>
              <a:t>Tuesday, February 20, 2018</a:t>
            </a:r>
            <a:endParaRPr lang="en-US" sz="2800" b="1" dirty="0">
              <a:latin typeface="Times New Roman"/>
              <a:ea typeface="Times New Roman"/>
            </a:endParaRP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>
                <a:latin typeface="Times New Roman"/>
                <a:ea typeface="Times New Roman"/>
              </a:rPr>
              <a:t>10:30 AM</a:t>
            </a:r>
          </a:p>
          <a:p>
            <a:pPr algn="ctr"/>
            <a:endParaRPr lang="en-US" dirty="0">
              <a:latin typeface="Times New Roman"/>
              <a:ea typeface="Times New Roman"/>
            </a:endParaRPr>
          </a:p>
          <a:p>
            <a:pPr algn="ctr"/>
            <a:r>
              <a:rPr lang="en-US" dirty="0" smtClean="0"/>
              <a:t>Mass Gaming Commission </a:t>
            </a:r>
          </a:p>
          <a:p>
            <a:pPr algn="ctr"/>
            <a:r>
              <a:rPr lang="en-US" dirty="0" smtClean="0"/>
              <a:t>Public Meeting Space</a:t>
            </a:r>
          </a:p>
          <a:p>
            <a:pPr algn="ctr"/>
            <a:r>
              <a:rPr lang="en-US" dirty="0" smtClean="0"/>
              <a:t>101 Federal Street, 12</a:t>
            </a:r>
            <a:r>
              <a:rPr lang="en-US" baseline="30000" dirty="0" smtClean="0"/>
              <a:t>th</a:t>
            </a:r>
            <a:r>
              <a:rPr lang="en-US" dirty="0" smtClean="0"/>
              <a:t> Floor</a:t>
            </a:r>
          </a:p>
          <a:p>
            <a:pPr algn="ctr"/>
            <a:r>
              <a:rPr lang="en-US" dirty="0" smtClean="0"/>
              <a:t>Boston</a:t>
            </a:r>
            <a:r>
              <a:rPr lang="en-US" dirty="0"/>
              <a:t>, </a:t>
            </a:r>
            <a:r>
              <a:rPr lang="en-US" dirty="0" smtClean="0"/>
              <a:t>MA</a:t>
            </a:r>
            <a:endParaRPr lang="en-US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477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6673</TotalTime>
  <Words>290</Words>
  <Application>Microsoft Office PowerPoint</Application>
  <PresentationFormat>On-screen Show (4:3)</PresentationFormat>
  <Paragraphs>66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CANNABIS CONTROL COMMISSION</vt:lpstr>
      <vt:lpstr>Cannabis Control Commission 02.13.18 Public Meeting</vt:lpstr>
      <vt:lpstr>Cannabis Control Commission 02.13.18 Public Meeting</vt:lpstr>
      <vt:lpstr>Cannabis Control Commission 02.13.18 Public Meeting</vt:lpstr>
      <vt:lpstr>CANNABIS CONTROL COMMISSION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cannabiscommission@state.ma.us   or  Cannabis Control Commission One Ashburton Place, Room 313 Boston, Massachusetts 02108 ATTN: REGULATIONS</dc:title>
  <dc:creator>Doyle, Katharine (CNB)</dc:creator>
  <cp:lastModifiedBy>Gill, Maryalice A. (CNB)</cp:lastModifiedBy>
  <cp:revision>181</cp:revision>
  <cp:lastPrinted>2017-11-20T22:49:53Z</cp:lastPrinted>
  <dcterms:created xsi:type="dcterms:W3CDTF">2017-10-06T14:24:27Z</dcterms:created>
  <dcterms:modified xsi:type="dcterms:W3CDTF">2018-02-13T14:37:01Z</dcterms:modified>
</cp:coreProperties>
</file>