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5" r:id="rId2"/>
    <p:sldId id="272" r:id="rId3"/>
    <p:sldId id="274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403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E0FC9D-6714-4817-92C6-DD0F31CB5523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EB9BD36-9176-423F-BAB7-B97EAE024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0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A00-4F62-43AE-A837-5620FF6B9E95}" type="datetime1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3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7C66-0D3F-4887-BA1F-CEC898F829E2}" type="datetime1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0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2A50-4A77-4622-AE72-0F5162FAF743}" type="datetime1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3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94C53-DBB3-40FB-95FA-BDCED2E164D2}" type="datetime1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2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53E50-FC36-4AE1-B8DE-C7477EDE477B}" type="datetime1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1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751F-2A18-4032-A225-FB7E1D59C766}" type="datetime1">
              <a:rPr lang="en-US" smtClean="0"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6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1F554-F8CB-4D4E-BA1F-7848E297A3C3}" type="datetime1">
              <a:rPr lang="en-US" smtClean="0"/>
              <a:t>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8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957A-A0CC-46CF-B593-D2C5F8F7E644}" type="datetime1">
              <a:rPr lang="en-US" smtClean="0"/>
              <a:t>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13A4-FE1A-4079-BB9D-8F89FADDCAD4}" type="datetime1">
              <a:rPr lang="en-US" smtClean="0"/>
              <a:t>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2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0E1B8-8C13-456B-BE21-6A1446E1704F}" type="datetime1">
              <a:rPr lang="en-US" smtClean="0"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8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A28A-3972-44F3-89F2-D040A0A45B17}" type="datetime1">
              <a:rPr lang="en-US" smtClean="0"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2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75AA3-05C3-435B-B191-C43013D8FEFE}" type="datetime1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0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2028617"/>
            <a:ext cx="4572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latin typeface="Times New Roman"/>
                <a:ea typeface="Times New Roman"/>
              </a:rPr>
              <a:t>Public Commission Meeting</a:t>
            </a:r>
            <a:endParaRPr lang="en-US" sz="2800" b="1" dirty="0">
              <a:latin typeface="Times New Roman"/>
              <a:ea typeface="Times New Roman"/>
            </a:endParaRPr>
          </a:p>
          <a:p>
            <a:pPr algn="ctr"/>
            <a:endParaRPr lang="en-US" sz="1200" cap="small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algn="ctr"/>
            <a:r>
              <a:rPr lang="en-US" sz="1200" cap="small" dirty="0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lang="en-US" sz="2800" b="1" dirty="0" smtClean="0">
                <a:latin typeface="Times New Roman"/>
                <a:ea typeface="Times New Roman"/>
              </a:rPr>
              <a:t>Wednesday, </a:t>
            </a:r>
            <a:r>
              <a:rPr lang="en-US" sz="2800" b="1" dirty="0" smtClean="0">
                <a:latin typeface="Times New Roman"/>
                <a:ea typeface="Times New Roman"/>
              </a:rPr>
              <a:t>January </a:t>
            </a:r>
            <a:r>
              <a:rPr lang="en-US" sz="2800" b="1" dirty="0" smtClean="0">
                <a:latin typeface="Times New Roman"/>
                <a:ea typeface="Times New Roman"/>
              </a:rPr>
              <a:t>17, </a:t>
            </a:r>
            <a:r>
              <a:rPr lang="en-US" sz="2800" b="1" dirty="0" smtClean="0">
                <a:latin typeface="Times New Roman"/>
                <a:ea typeface="Times New Roman"/>
              </a:rPr>
              <a:t>2018</a:t>
            </a:r>
            <a:endParaRPr lang="en-US" sz="2800" b="1" dirty="0">
              <a:latin typeface="Times New Roman"/>
              <a:ea typeface="Times New Roman"/>
            </a:endParaRPr>
          </a:p>
          <a:p>
            <a:pPr algn="ctr"/>
            <a:endParaRPr lang="en-US" dirty="0">
              <a:latin typeface="Times New Roman"/>
              <a:ea typeface="Times New Roman"/>
            </a:endParaRPr>
          </a:p>
          <a:p>
            <a:pPr algn="ctr"/>
            <a:r>
              <a:rPr lang="en-US" dirty="0" smtClean="0">
                <a:latin typeface="Times New Roman"/>
                <a:ea typeface="Times New Roman"/>
              </a:rPr>
              <a:t>10:30 AM</a:t>
            </a:r>
          </a:p>
          <a:p>
            <a:pPr algn="ctr"/>
            <a:endParaRPr lang="en-US" dirty="0">
              <a:latin typeface="Times New Roman"/>
              <a:ea typeface="Times New Roman"/>
            </a:endParaRPr>
          </a:p>
          <a:p>
            <a:pPr algn="ctr"/>
            <a:r>
              <a:rPr lang="en-US" dirty="0" smtClean="0"/>
              <a:t>One </a:t>
            </a:r>
            <a:r>
              <a:rPr lang="en-US" dirty="0" err="1" smtClean="0"/>
              <a:t>Ashburton</a:t>
            </a:r>
            <a:r>
              <a:rPr lang="en-US" smtClean="0"/>
              <a:t> Place, 21</a:t>
            </a:r>
            <a:r>
              <a:rPr lang="en-US" baseline="30000" smtClean="0"/>
              <a:t>st</a:t>
            </a:r>
            <a:r>
              <a:rPr lang="en-US" smtClean="0"/>
              <a:t> </a:t>
            </a:r>
            <a:r>
              <a:rPr lang="en-US" dirty="0" smtClean="0"/>
              <a:t>Floor</a:t>
            </a:r>
          </a:p>
          <a:p>
            <a:pPr algn="ctr"/>
            <a:r>
              <a:rPr lang="en-US" dirty="0" smtClean="0"/>
              <a:t>Boston</a:t>
            </a:r>
            <a:r>
              <a:rPr lang="en-US" dirty="0"/>
              <a:t>, </a:t>
            </a:r>
            <a:r>
              <a:rPr lang="en-US" dirty="0" smtClean="0"/>
              <a:t>MA</a:t>
            </a:r>
            <a:endParaRPr lang="en-US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212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algn="ctr"/>
            <a:endParaRPr lang="en-US" sz="33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300" dirty="0"/>
              <a:t>Call to Order</a:t>
            </a:r>
          </a:p>
          <a:p>
            <a:pPr lvl="0"/>
            <a:r>
              <a:rPr lang="en-US" sz="3300" dirty="0"/>
              <a:t>Chairman’s Comments &amp; </a:t>
            </a:r>
            <a:r>
              <a:rPr lang="en-US" sz="3300" dirty="0" smtClean="0"/>
              <a:t>Updates</a:t>
            </a:r>
          </a:p>
          <a:p>
            <a:pPr lvl="0"/>
            <a:r>
              <a:rPr lang="en-US" dirty="0"/>
              <a:t>Approval of Minutes from Previous Meetings</a:t>
            </a:r>
            <a:endParaRPr lang="en-US" sz="2000" dirty="0"/>
          </a:p>
          <a:p>
            <a:pPr lvl="0"/>
            <a:r>
              <a:rPr lang="en-US" dirty="0"/>
              <a:t>Review of Vendor Responses to RFP’s for Licensing and Seed-to-Sale Tracking technology systems</a:t>
            </a:r>
            <a:endParaRPr lang="en-US" sz="2000" dirty="0"/>
          </a:p>
          <a:p>
            <a:pPr lvl="1"/>
            <a:r>
              <a:rPr lang="en-US" dirty="0"/>
              <a:t>Review of Process</a:t>
            </a:r>
            <a:endParaRPr lang="en-US" sz="1800" dirty="0"/>
          </a:p>
          <a:p>
            <a:pPr lvl="1"/>
            <a:r>
              <a:rPr lang="en-US" dirty="0"/>
              <a:t>Executive Director’s recommendation on vendor selection</a:t>
            </a:r>
            <a:endParaRPr lang="en-US" sz="1800" dirty="0"/>
          </a:p>
          <a:p>
            <a:pPr lvl="1"/>
            <a:r>
              <a:rPr lang="en-US" dirty="0"/>
              <a:t>Discussion and vote on authorizing Executive Director to begin negotiations with selected vendors</a:t>
            </a:r>
            <a:endParaRPr lang="en-US" sz="1800" dirty="0"/>
          </a:p>
          <a:p>
            <a:pPr lvl="0"/>
            <a:r>
              <a:rPr lang="en-US" dirty="0"/>
              <a:t>New Business that the Chairman did not anticipate at time of posting</a:t>
            </a:r>
            <a:endParaRPr lang="en-US" sz="2000" dirty="0"/>
          </a:p>
          <a:p>
            <a:pPr lvl="0"/>
            <a:r>
              <a:rPr lang="en-US" dirty="0"/>
              <a:t>Next Meeting date (if known).</a:t>
            </a:r>
            <a:endParaRPr lang="en-US" sz="2000" dirty="0"/>
          </a:p>
          <a:p>
            <a:pPr lvl="0"/>
            <a:endParaRPr lang="en-US" sz="3300" dirty="0">
              <a:solidFill>
                <a:srgbClr val="FF0000"/>
              </a:solidFill>
            </a:endParaRPr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01.17.18 Public Meeting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2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Meeting Date</a:t>
            </a:r>
          </a:p>
          <a:p>
            <a:pPr marL="0" indent="0" algn="ctr">
              <a:buNone/>
            </a:pPr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10:30 AM</a:t>
            </a:r>
          </a:p>
          <a:p>
            <a:pPr marL="0" indent="0" algn="ctr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Tuesday, January 23, 2018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Mass Gaming Commission Offices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101 Federal Street, 12</a:t>
            </a:r>
            <a:r>
              <a:rPr lang="en-US" sz="2000" baseline="30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</a:t>
            </a:r>
            <a:r>
              <a:rPr lang="en-US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Floor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Boston</a:t>
            </a:r>
            <a:r>
              <a:rPr lang="en-US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MA</a:t>
            </a:r>
          </a:p>
          <a:p>
            <a:pPr marL="0" indent="0" algn="ctr">
              <a:buNone/>
            </a:pPr>
            <a:endParaRPr lang="en-US" sz="2400" dirty="0" smtClean="0"/>
          </a:p>
          <a:p>
            <a:pPr algn="ctr"/>
            <a:endParaRPr lang="en-US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4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5605</TotalTime>
  <Words>164</Words>
  <Application>Microsoft Office PowerPoint</Application>
  <PresentationFormat>On-screen Show (4:3)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CANNABIS CONTROL COMMISSION</vt:lpstr>
      <vt:lpstr>Cannabis Control Commission 01.17.18 Public Meeting</vt:lpstr>
      <vt:lpstr>Cannabis Control Commission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cannabiscommission@state.ma.us   or  Cannabis Control Commission One Ashburton Place, Room 313 Boston, Massachusetts 02108 ATTN: REGULATIONS</dc:title>
  <dc:creator>Doyle, Katharine (CNB)</dc:creator>
  <cp:lastModifiedBy>Gill, Maryalice A. (CNB)</cp:lastModifiedBy>
  <cp:revision>166</cp:revision>
  <cp:lastPrinted>2017-11-20T22:49:53Z</cp:lastPrinted>
  <dcterms:created xsi:type="dcterms:W3CDTF">2017-10-06T14:24:27Z</dcterms:created>
  <dcterms:modified xsi:type="dcterms:W3CDTF">2018-01-18T17:10:29Z</dcterms:modified>
</cp:coreProperties>
</file>